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1.xml" ContentType="application/vnd.openxmlformats-officedocument.themeOverride+xml"/>
  <Override PartName="/ppt/notesSlides/notesSlide37.xml" ContentType="application/vnd.openxmlformats-officedocument.presentationml.notesSlide+xml"/>
  <Override PartName="/ppt/theme/themeOverride2.xml" ContentType="application/vnd.openxmlformats-officedocument.themeOverride+xml"/>
  <Override PartName="/ppt/notesSlides/notesSlide38.xml" ContentType="application/vnd.openxmlformats-officedocument.presentationml.notesSlide+xml"/>
  <Override PartName="/ppt/theme/themeOverride3.xml" ContentType="application/vnd.openxmlformats-officedocument.themeOverride+xml"/>
  <Override PartName="/ppt/notesSlides/notesSlide39.xml" ContentType="application/vnd.openxmlformats-officedocument.presentationml.notesSlide+xml"/>
  <Override PartName="/ppt/theme/themeOverride4.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heme/themeOverride5.xml" ContentType="application/vnd.openxmlformats-officedocument.themeOverride+xml"/>
  <Override PartName="/ppt/notesSlides/notesSlide42.xml" ContentType="application/vnd.openxmlformats-officedocument.presentationml.notesSlide+xml"/>
  <Override PartName="/ppt/theme/themeOverride6.xml" ContentType="application/vnd.openxmlformats-officedocument.themeOverride+xml"/>
  <Override PartName="/ppt/notesSlides/notesSlide43.xml" ContentType="application/vnd.openxmlformats-officedocument.presentationml.notesSlide+xml"/>
  <Override PartName="/ppt/theme/themeOverride7.xml" ContentType="application/vnd.openxmlformats-officedocument.themeOverride+xml"/>
  <Override PartName="/ppt/notesSlides/notesSlide44.xml" ContentType="application/vnd.openxmlformats-officedocument.presentationml.notesSlide+xml"/>
  <Override PartName="/ppt/theme/themeOverride8.xml" ContentType="application/vnd.openxmlformats-officedocument.themeOverride+xml"/>
  <Override PartName="/ppt/notesSlides/notesSlide45.xml" ContentType="application/vnd.openxmlformats-officedocument.presentationml.notesSlide+xml"/>
  <Override PartName="/ppt/theme/themeOverride9.xml" ContentType="application/vnd.openxmlformats-officedocument.themeOverride+xml"/>
  <Override PartName="/ppt/notesSlides/notesSlide46.xml" ContentType="application/vnd.openxmlformats-officedocument.presentationml.notesSlide+xml"/>
  <Override PartName="/ppt/theme/themeOverride10.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11.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heme/themeOverride12.xml" ContentType="application/vnd.openxmlformats-officedocument.themeOverr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 id="2147483659" r:id="rId2"/>
    <p:sldMasterId id="2147483839" r:id="rId3"/>
    <p:sldMasterId id="2147483851" r:id="rId4"/>
    <p:sldMasterId id="2147483869" r:id="rId5"/>
    <p:sldMasterId id="2147483881" r:id="rId6"/>
    <p:sldMasterId id="2147483892" r:id="rId7"/>
    <p:sldMasterId id="2147483904" r:id="rId8"/>
    <p:sldMasterId id="2147483916" r:id="rId9"/>
    <p:sldMasterId id="2147483928" r:id="rId10"/>
  </p:sldMasterIdLst>
  <p:notesMasterIdLst>
    <p:notesMasterId r:id="rId87"/>
  </p:notesMasterIdLst>
  <p:sldIdLst>
    <p:sldId id="256" r:id="rId11"/>
    <p:sldId id="323" r:id="rId12"/>
    <p:sldId id="257" r:id="rId13"/>
    <p:sldId id="324" r:id="rId14"/>
    <p:sldId id="349" r:id="rId15"/>
    <p:sldId id="329" r:id="rId16"/>
    <p:sldId id="317" r:id="rId17"/>
    <p:sldId id="260" r:id="rId18"/>
    <p:sldId id="261" r:id="rId19"/>
    <p:sldId id="330" r:id="rId20"/>
    <p:sldId id="331" r:id="rId21"/>
    <p:sldId id="332" r:id="rId22"/>
    <p:sldId id="264" r:id="rId23"/>
    <p:sldId id="265" r:id="rId24"/>
    <p:sldId id="266" r:id="rId25"/>
    <p:sldId id="268" r:id="rId26"/>
    <p:sldId id="333" r:id="rId27"/>
    <p:sldId id="334" r:id="rId28"/>
    <p:sldId id="271" r:id="rId29"/>
    <p:sldId id="273" r:id="rId30"/>
    <p:sldId id="335" r:id="rId31"/>
    <p:sldId id="2419" r:id="rId32"/>
    <p:sldId id="274" r:id="rId33"/>
    <p:sldId id="336" r:id="rId34"/>
    <p:sldId id="276" r:id="rId35"/>
    <p:sldId id="277" r:id="rId36"/>
    <p:sldId id="315" r:id="rId37"/>
    <p:sldId id="337" r:id="rId38"/>
    <p:sldId id="283" r:id="rId39"/>
    <p:sldId id="432" r:id="rId40"/>
    <p:sldId id="351" r:id="rId41"/>
    <p:sldId id="316" r:id="rId42"/>
    <p:sldId id="290" r:id="rId43"/>
    <p:sldId id="338" r:id="rId44"/>
    <p:sldId id="289" r:id="rId45"/>
    <p:sldId id="291" r:id="rId46"/>
    <p:sldId id="292" r:id="rId47"/>
    <p:sldId id="293" r:id="rId48"/>
    <p:sldId id="294" r:id="rId49"/>
    <p:sldId id="295" r:id="rId50"/>
    <p:sldId id="296" r:id="rId51"/>
    <p:sldId id="284" r:id="rId52"/>
    <p:sldId id="285" r:id="rId53"/>
    <p:sldId id="340" r:id="rId54"/>
    <p:sldId id="341" r:id="rId55"/>
    <p:sldId id="288" r:id="rId56"/>
    <p:sldId id="286" r:id="rId57"/>
    <p:sldId id="352" r:id="rId58"/>
    <p:sldId id="353" r:id="rId59"/>
    <p:sldId id="354" r:id="rId60"/>
    <p:sldId id="355" r:id="rId61"/>
    <p:sldId id="303" r:id="rId62"/>
    <p:sldId id="4685" r:id="rId63"/>
    <p:sldId id="281" r:id="rId64"/>
    <p:sldId id="343" r:id="rId65"/>
    <p:sldId id="436" r:id="rId66"/>
    <p:sldId id="309" r:id="rId67"/>
    <p:sldId id="297" r:id="rId68"/>
    <p:sldId id="301" r:id="rId69"/>
    <p:sldId id="299" r:id="rId70"/>
    <p:sldId id="300" r:id="rId71"/>
    <p:sldId id="302" r:id="rId72"/>
    <p:sldId id="304" r:id="rId73"/>
    <p:sldId id="345" r:id="rId74"/>
    <p:sldId id="433" r:id="rId75"/>
    <p:sldId id="306" r:id="rId76"/>
    <p:sldId id="307" r:id="rId77"/>
    <p:sldId id="308" r:id="rId78"/>
    <p:sldId id="310" r:id="rId79"/>
    <p:sldId id="311" r:id="rId80"/>
    <p:sldId id="358" r:id="rId81"/>
    <p:sldId id="312" r:id="rId82"/>
    <p:sldId id="313" r:id="rId83"/>
    <p:sldId id="342" r:id="rId84"/>
    <p:sldId id="875" r:id="rId85"/>
    <p:sldId id="259" r:id="rId86"/>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charset="0"/>
        <a:ea typeface="宋体" charset="0"/>
        <a:cs typeface="宋体" charset="0"/>
      </a:defRPr>
    </a:lvl1pPr>
    <a:lvl2pPr marL="457200" algn="l" rtl="0" eaLnBrk="0" fontAlgn="base" hangingPunct="0">
      <a:spcBef>
        <a:spcPct val="0"/>
      </a:spcBef>
      <a:spcAft>
        <a:spcPct val="0"/>
      </a:spcAft>
      <a:defRPr kern="1200">
        <a:solidFill>
          <a:schemeClr val="tx1"/>
        </a:solidFill>
        <a:latin typeface="Arial" charset="0"/>
        <a:ea typeface="宋体" charset="0"/>
        <a:cs typeface="宋体" charset="0"/>
      </a:defRPr>
    </a:lvl2pPr>
    <a:lvl3pPr marL="914400" algn="l" rtl="0" eaLnBrk="0" fontAlgn="base" hangingPunct="0">
      <a:spcBef>
        <a:spcPct val="0"/>
      </a:spcBef>
      <a:spcAft>
        <a:spcPct val="0"/>
      </a:spcAft>
      <a:defRPr kern="1200">
        <a:solidFill>
          <a:schemeClr val="tx1"/>
        </a:solidFill>
        <a:latin typeface="Arial" charset="0"/>
        <a:ea typeface="宋体" charset="0"/>
        <a:cs typeface="宋体" charset="0"/>
      </a:defRPr>
    </a:lvl3pPr>
    <a:lvl4pPr marL="1371600" algn="l" rtl="0" eaLnBrk="0" fontAlgn="base" hangingPunct="0">
      <a:spcBef>
        <a:spcPct val="0"/>
      </a:spcBef>
      <a:spcAft>
        <a:spcPct val="0"/>
      </a:spcAft>
      <a:defRPr kern="1200">
        <a:solidFill>
          <a:schemeClr val="tx1"/>
        </a:solidFill>
        <a:latin typeface="Arial" charset="0"/>
        <a:ea typeface="宋体" charset="0"/>
        <a:cs typeface="宋体" charset="0"/>
      </a:defRPr>
    </a:lvl4pPr>
    <a:lvl5pPr marL="1828800" algn="l" rtl="0" eaLnBrk="0" fontAlgn="base" hangingPunct="0">
      <a:spcBef>
        <a:spcPct val="0"/>
      </a:spcBef>
      <a:spcAft>
        <a:spcPct val="0"/>
      </a:spcAft>
      <a:defRPr kern="1200">
        <a:solidFill>
          <a:schemeClr val="tx1"/>
        </a:solidFill>
        <a:latin typeface="Arial" charset="0"/>
        <a:ea typeface="宋体" charset="0"/>
        <a:cs typeface="宋体" charset="0"/>
      </a:defRPr>
    </a:lvl5pPr>
    <a:lvl6pPr marL="2286000" algn="l" defTabSz="457200" rtl="0" eaLnBrk="1" latinLnBrk="0" hangingPunct="1">
      <a:defRPr kern="1200">
        <a:solidFill>
          <a:schemeClr val="tx1"/>
        </a:solidFill>
        <a:latin typeface="Arial" charset="0"/>
        <a:ea typeface="宋体" charset="0"/>
        <a:cs typeface="宋体" charset="0"/>
      </a:defRPr>
    </a:lvl6pPr>
    <a:lvl7pPr marL="2743200" algn="l" defTabSz="457200" rtl="0" eaLnBrk="1" latinLnBrk="0" hangingPunct="1">
      <a:defRPr kern="1200">
        <a:solidFill>
          <a:schemeClr val="tx1"/>
        </a:solidFill>
        <a:latin typeface="Arial" charset="0"/>
        <a:ea typeface="宋体" charset="0"/>
        <a:cs typeface="宋体" charset="0"/>
      </a:defRPr>
    </a:lvl7pPr>
    <a:lvl8pPr marL="3200400" algn="l" defTabSz="457200" rtl="0" eaLnBrk="1" latinLnBrk="0" hangingPunct="1">
      <a:defRPr kern="1200">
        <a:solidFill>
          <a:schemeClr val="tx1"/>
        </a:solidFill>
        <a:latin typeface="Arial" charset="0"/>
        <a:ea typeface="宋体" charset="0"/>
        <a:cs typeface="宋体" charset="0"/>
      </a:defRPr>
    </a:lvl8pPr>
    <a:lvl9pPr marL="3657600" algn="l" defTabSz="457200" rtl="0" eaLnBrk="1" latinLnBrk="0" hangingPunct="1">
      <a:defRPr kern="1200">
        <a:solidFill>
          <a:schemeClr val="tx1"/>
        </a:solidFill>
        <a:latin typeface="Arial" charset="0"/>
        <a:ea typeface="宋体" charset="0"/>
        <a:cs typeface="宋体"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e Ang" initials="M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00"/>
    <a:srgbClr val="CC3300"/>
    <a:srgbClr val="FFFF00"/>
    <a:srgbClr val="33CC33"/>
    <a:srgbClr val="66FF33"/>
    <a:srgbClr val="66FFFF"/>
    <a:srgbClr val="FF0000"/>
    <a:srgbClr val="3333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85"/>
    <p:restoredTop sz="77982"/>
  </p:normalViewPr>
  <p:slideViewPr>
    <p:cSldViewPr>
      <p:cViewPr varScale="1">
        <p:scale>
          <a:sx n="89" d="100"/>
          <a:sy n="89" d="100"/>
        </p:scale>
        <p:origin x="176" y="776"/>
      </p:cViewPr>
      <p:guideLst>
        <p:guide orient="horz" pos="2160"/>
        <p:guide pos="2880"/>
      </p:guideLst>
    </p:cSldViewPr>
  </p:slideViewPr>
  <p:outlineViewPr>
    <p:cViewPr>
      <p:scale>
        <a:sx n="33" d="100"/>
        <a:sy n="33" d="100"/>
      </p:scale>
      <p:origin x="0" y="-43856"/>
    </p:cViewPr>
  </p:outlineViewPr>
  <p:notesTextViewPr>
    <p:cViewPr>
      <p:scale>
        <a:sx n="100" d="100"/>
        <a:sy n="100" d="100"/>
      </p:scale>
      <p:origin x="0" y="0"/>
    </p:cViewPr>
  </p:notesTextViewPr>
  <p:sorterViewPr>
    <p:cViewPr varScale="1">
      <p:scale>
        <a:sx n="100" d="100"/>
        <a:sy n="100" d="100"/>
      </p:scale>
      <p:origin x="0" y="6104"/>
    </p:cViewPr>
  </p:sorterViewPr>
  <p:notesViewPr>
    <p:cSldViewPr>
      <p:cViewPr>
        <p:scale>
          <a:sx n="75" d="100"/>
          <a:sy n="75" d="100"/>
        </p:scale>
        <p:origin x="-750" y="42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presProps" Target="presProp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notesMaster" Target="notesMasters/notesMaster1.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5-09-20T15:02:39.119"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宋体" charset="-122"/>
                <a:cs typeface="宋体" charset="-122"/>
              </a:defRPr>
            </a:lvl1pPr>
          </a:lstStyle>
          <a:p>
            <a:pPr>
              <a:defRPr/>
            </a:pPr>
            <a:endParaRPr lang="en-US"/>
          </a:p>
        </p:txBody>
      </p:sp>
      <p:sp>
        <p:nvSpPr>
          <p:cNvPr id="1228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宋体" charset="-122"/>
                <a:cs typeface="宋体" charset="-122"/>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8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8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宋体" charset="-122"/>
                <a:cs typeface="宋体" charset="-122"/>
              </a:defRPr>
            </a:lvl1pPr>
          </a:lstStyle>
          <a:p>
            <a:pPr>
              <a:defRPr/>
            </a:pPr>
            <a:endParaRPr lang="en-US"/>
          </a:p>
        </p:txBody>
      </p:sp>
      <p:sp>
        <p:nvSpPr>
          <p:cNvPr id="1228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172F124-9B5E-584B-86D9-0C3204DD6080}" type="slidenum">
              <a:rPr lang="en-US"/>
              <a:pPr>
                <a:defRPr/>
              </a:pPr>
              <a:t>‹#›</a:t>
            </a:fld>
            <a:endParaRPr lang="en-US"/>
          </a:p>
        </p:txBody>
      </p:sp>
    </p:spTree>
    <p:extLst>
      <p:ext uri="{BB962C8B-B14F-4D97-AF65-F5344CB8AC3E}">
        <p14:creationId xmlns:p14="http://schemas.microsoft.com/office/powerpoint/2010/main" val="1151455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charset="-122"/>
        <a:cs typeface="宋体" charset="-122"/>
      </a:defRPr>
    </a:lvl1pPr>
    <a:lvl2pPr marL="457200" algn="l" rtl="0" eaLnBrk="0" fontAlgn="base" hangingPunct="0">
      <a:spcBef>
        <a:spcPct val="30000"/>
      </a:spcBef>
      <a:spcAft>
        <a:spcPct val="0"/>
      </a:spcAft>
      <a:defRPr sz="1200" kern="1200">
        <a:solidFill>
          <a:schemeClr val="tx1"/>
        </a:solidFill>
        <a:latin typeface="Arial" charset="0"/>
        <a:ea typeface="宋体" charset="-122"/>
        <a:cs typeface="宋体" charset="-122"/>
      </a:defRPr>
    </a:lvl2pPr>
    <a:lvl3pPr marL="914400" algn="l" rtl="0" eaLnBrk="0" fontAlgn="base" hangingPunct="0">
      <a:spcBef>
        <a:spcPct val="30000"/>
      </a:spcBef>
      <a:spcAft>
        <a:spcPct val="0"/>
      </a:spcAft>
      <a:defRPr sz="1200" kern="1200">
        <a:solidFill>
          <a:schemeClr val="tx1"/>
        </a:solidFill>
        <a:latin typeface="Arial" charset="0"/>
        <a:ea typeface="宋体" charset="-122"/>
        <a:cs typeface="宋体" charset="-122"/>
      </a:defRPr>
    </a:lvl3pPr>
    <a:lvl4pPr marL="1371600" algn="l" rtl="0" eaLnBrk="0" fontAlgn="base" hangingPunct="0">
      <a:spcBef>
        <a:spcPct val="30000"/>
      </a:spcBef>
      <a:spcAft>
        <a:spcPct val="0"/>
      </a:spcAft>
      <a:defRPr sz="1200" kern="1200">
        <a:solidFill>
          <a:schemeClr val="tx1"/>
        </a:solidFill>
        <a:latin typeface="Arial" charset="0"/>
        <a:ea typeface="宋体" charset="-122"/>
        <a:cs typeface="宋体" charset="-122"/>
      </a:defRPr>
    </a:lvl4pPr>
    <a:lvl5pPr marL="1828800" algn="l" rtl="0" eaLnBrk="0" fontAlgn="base" hangingPunct="0">
      <a:spcBef>
        <a:spcPct val="30000"/>
      </a:spcBef>
      <a:spcAft>
        <a:spcPct val="0"/>
      </a:spcAft>
      <a:defRPr sz="1200" kern="1200">
        <a:solidFill>
          <a:schemeClr val="tx1"/>
        </a:solidFill>
        <a:latin typeface="Arial" charset="0"/>
        <a:ea typeface="宋体" charset="-122"/>
        <a:cs typeface="宋体" charset="-122"/>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letgodbefoundtrue.net/2015/08/07/the-altar-of-molech/" TargetMode="External"/><Relationship Id="rId2" Type="http://schemas.openxmlformats.org/officeDocument/2006/relationships/slide" Target="../slides/slide71.xml"/><Relationship Id="rId1" Type="http://schemas.openxmlformats.org/officeDocument/2006/relationships/notesMaster" Target="../notesMasters/notesMaster1.xml"/><Relationship Id="rId5" Type="http://schemas.openxmlformats.org/officeDocument/2006/relationships/hyperlink" Target="https://letgodbefoundtrue.net/category/bulletin-articles/" TargetMode="External"/><Relationship Id="rId4" Type="http://schemas.openxmlformats.org/officeDocument/2006/relationships/hyperlink" Target="https://letgodbefoundtrue.net/author/fredandnyla/" TargetMode="Externa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889AD555-0521-224D-BF87-0F2A0F111F5C}" type="slidenum">
              <a:rPr lang="en-US" sz="1200"/>
              <a:pPr/>
              <a:t>1</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宋体" charset="0"/>
                <a:cs typeface="宋体" charset="0"/>
              </a:rPr>
              <a:t>Why did God remove the people of Judah from the land that he gave them?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CF3E36F8-467C-934D-9423-1A51344D6E1B}" type="slidenum">
              <a:rPr lang="en-US" sz="1200"/>
              <a:pPr/>
              <a:t>10</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zh-CN" sz="1000" dirty="0">
              <a:latin typeface="Trebuchet MS" charset="0"/>
              <a:ea typeface="宋体" charset="0"/>
              <a:cs typeface="宋体"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44FC9E04-649F-0144-BFB1-430ADB1F490B}" type="slidenum">
              <a:rPr lang="en-US" sz="1200"/>
              <a:pPr/>
              <a:t>11</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91DC14EE-9E8D-BD4F-8253-B7B8595F4CCA}" type="slidenum">
              <a:rPr lang="en-US" sz="1200"/>
              <a:pPr/>
              <a:t>12</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27707D01-CC60-614F-BD9F-DB09D87DE44B}" type="slidenum">
              <a:rPr lang="en-US" sz="1200"/>
              <a:pPr/>
              <a:t>13</a:t>
            </a:fld>
            <a:endParaRPr 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宋体" charset="0"/>
                <a:cs typeface="宋体" charset="0"/>
              </a:rPr>
              <a:t>These motivations were financial, sexual, and selfish—the same motivations for idolatry today. Nothing has really changed.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E3DF564C-67EB-C748-ADA3-8017D101F18E}" type="slidenum">
              <a:rPr lang="en-US" sz="1200"/>
              <a:pPr/>
              <a:t>14</a:t>
            </a:fld>
            <a:endParaRPr lang="en-US"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4E2E3084-EA4E-C44B-BC05-4AC07F15B8FD}" type="slidenum">
              <a:rPr lang="en-US" sz="1200"/>
              <a:pPr/>
              <a:t>15</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EF7AE6F9-587C-DD41-A9C9-35B496328876}" type="slidenum">
              <a:rPr lang="en-US" sz="1200"/>
              <a:pPr/>
              <a:t>16</a:t>
            </a:fld>
            <a:endParaRPr 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3D59AC1A-168F-3340-9379-33A74A0CF879}" type="slidenum">
              <a:rPr lang="en-US" sz="1200"/>
              <a:pPr/>
              <a:t>17</a:t>
            </a:fld>
            <a:endParaRPr lang="en-US"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9E3BD8EC-CCC6-D747-9301-DD2B0C083025}" type="slidenum">
              <a:rPr lang="en-US" sz="1200"/>
              <a:pPr/>
              <a:t>18</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407AC2B2-7BC4-344E-8105-6035BEF533EB}" type="slidenum">
              <a:rPr lang="en-US" sz="1200"/>
              <a:pPr/>
              <a:t>19</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DA3D8DA0-961F-B240-8045-E4AA55ED9E53}" type="slidenum">
              <a:rPr lang="en-US" sz="1200"/>
              <a:pPr/>
              <a:t>2</a:t>
            </a:fld>
            <a:endParaRPr lang="en-US"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宋体" charset="0"/>
                <a:cs typeface="宋体" charset="0"/>
              </a:rPr>
              <a:t>Before answering why God kicked them out of the land, let's first see how Israel became two nations.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52F45EE0-A41D-CE43-AFD5-33A8E187DBF8}" type="slidenum">
              <a:rPr lang="en-US" sz="1200"/>
              <a:pPr/>
              <a:t>20</a:t>
            </a:fld>
            <a:endParaRPr lang="en-US" sz="1200"/>
          </a:p>
        </p:txBody>
      </p:sp>
      <p:sp>
        <p:nvSpPr>
          <p:cNvPr id="78850"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pPr eaLnBrk="1" hangingPunct="1">
              <a:spcBef>
                <a:spcPct val="0"/>
              </a:spcBef>
              <a:defRPr/>
            </a:pPr>
            <a:r>
              <a:rPr lang="en-US" altLang="zh-CN" b="1">
                <a:solidFill>
                  <a:srgbClr val="FF0000"/>
                </a:solidFill>
                <a:effectLst>
                  <a:outerShdw blurRad="38100" dist="38100" dir="2700000" algn="tl">
                    <a:srgbClr val="DDDDDD"/>
                  </a:outerShdw>
                </a:effectLst>
                <a:ea typeface="宋体" charset="0"/>
                <a:cs typeface="宋体" charset="0"/>
              </a:rPr>
              <a:t>19 kings – ALL BAD!</a:t>
            </a:r>
          </a:p>
          <a:p>
            <a:pPr eaLnBrk="1" hangingPunct="1">
              <a:defRPr/>
            </a:pPr>
            <a:endParaRPr lang="en-US">
              <a:ea typeface="宋体" charset="0"/>
              <a:cs typeface="宋体"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4B0FF838-419D-C84C-9A4C-B2E5D0C716D7}" type="slidenum">
              <a:rPr lang="en-US" sz="1200"/>
              <a:pPr/>
              <a:t>21</a:t>
            </a:fld>
            <a:endParaRPr lang="en-US" sz="120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CN" b="1">
                <a:solidFill>
                  <a:srgbClr val="FFFF00"/>
                </a:solidFill>
                <a:ea typeface="宋体" charset="0"/>
                <a:cs typeface="宋体" charset="0"/>
              </a:rPr>
              <a:t>19 kings and 1 Queen.  </a:t>
            </a:r>
          </a:p>
          <a:p>
            <a:pPr eaLnBrk="1" hangingPunct="1"/>
            <a:endParaRPr lang="en-US">
              <a:ea typeface="宋体" charset="0"/>
              <a:cs typeface="宋体" charset="0"/>
            </a:endParaRPr>
          </a:p>
          <a:p>
            <a:pPr>
              <a:spcBef>
                <a:spcPct val="50000"/>
              </a:spcBef>
            </a:pPr>
            <a:r>
              <a:rPr lang="en-US" altLang="zh-CN" b="1">
                <a:solidFill>
                  <a:srgbClr val="0000FF"/>
                </a:solidFill>
                <a:ea typeface="宋体" charset="0"/>
                <a:cs typeface="宋体" charset="0"/>
              </a:rPr>
              <a:t>8</a:t>
            </a:r>
            <a:r>
              <a:rPr lang="en-US" altLang="zh-CN" b="1">
                <a:solidFill>
                  <a:srgbClr val="66FFFF"/>
                </a:solidFill>
                <a:ea typeface="宋体" charset="0"/>
                <a:cs typeface="宋体" charset="0"/>
              </a:rPr>
              <a:t> </a:t>
            </a:r>
            <a:r>
              <a:rPr lang="en-US" altLang="zh-CN" b="1" i="1">
                <a:solidFill>
                  <a:srgbClr val="66FF33"/>
                </a:solidFill>
                <a:ea typeface="宋体" charset="0"/>
                <a:cs typeface="宋体" charset="0"/>
              </a:rPr>
              <a:t>GOOD </a:t>
            </a:r>
            <a:r>
              <a:rPr lang="en-US" altLang="zh-CN" b="1">
                <a:solidFill>
                  <a:srgbClr val="0000FF"/>
                </a:solidFill>
                <a:ea typeface="宋体" charset="0"/>
                <a:cs typeface="宋体" charset="0"/>
              </a:rPr>
              <a:t>kings</a:t>
            </a:r>
            <a:endParaRPr lang="en-US" b="1">
              <a:solidFill>
                <a:srgbClr val="0000FF"/>
              </a:solidFill>
              <a:ea typeface="宋体" charset="0"/>
              <a:cs typeface="宋体" charset="0"/>
            </a:endParaRPr>
          </a:p>
          <a:p>
            <a:pPr eaLnBrk="1" hangingPunct="1"/>
            <a:endParaRPr lang="en-US">
              <a:ea typeface="宋体" charset="0"/>
              <a:cs typeface="宋体"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0670C3C6-9995-0241-8584-E4C4622010E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77858" name="Rectangle 2"/>
          <p:cNvSpPr>
            <a:spLocks noGrp="1" noRot="1" noChangeAspect="1" noChangeArrowheads="1"/>
          </p:cNvSpPr>
          <p:nvPr>
            <p:ph type="sldImg"/>
          </p:nvPr>
        </p:nvSpPr>
        <p:spPr>
          <a:solidFill>
            <a:srgbClr val="FFFFFF"/>
          </a:solidFill>
          <a:ln/>
        </p:spPr>
      </p:sp>
      <p:sp>
        <p:nvSpPr>
          <p:cNvPr id="37785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For many centuries no one was able to decipher the chronology of the kings of Israel and Judah, as it was so complicated in many ways: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latin typeface="Arial" panose="020B0604020202020204" pitchFamily="34" charset="0"/>
                <a:ea typeface="ＭＳ Ｐゴシック" charset="0"/>
                <a:cs typeface="Arial" panose="020B0604020202020204" pitchFamily="34" charset="0"/>
              </a:rPr>
              <a:t>System: Israel had two calendars: a civil calendar that begins with the Feast of Trumpets in Sept (in Tishri, ironically called the 7</a:t>
            </a:r>
            <a:r>
              <a:rPr lang="en-US" baseline="30000" dirty="0">
                <a:latin typeface="Arial" panose="020B0604020202020204" pitchFamily="34" charset="0"/>
                <a:ea typeface="ＭＳ Ｐゴシック" charset="0"/>
                <a:cs typeface="Arial" panose="020B0604020202020204" pitchFamily="34" charset="0"/>
              </a:rPr>
              <a:t>th</a:t>
            </a:r>
            <a:r>
              <a:rPr lang="en-US" dirty="0">
                <a:latin typeface="Arial" panose="020B0604020202020204" pitchFamily="34" charset="0"/>
                <a:ea typeface="ＭＳ Ｐゴシック" charset="0"/>
                <a:cs typeface="Arial" panose="020B0604020202020204" pitchFamily="34" charset="0"/>
              </a:rPr>
              <a:t> month!) and the sacred calendar that began in Nisan at the Exodus in March-April. But which calendar did God’s people use?</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latin typeface="Arial" panose="020B0604020202020204" pitchFamily="34" charset="0"/>
                <a:ea typeface="ＭＳ Ｐゴシック" charset="0"/>
                <a:cs typeface="Arial" panose="020B0604020202020204" pitchFamily="34" charset="0"/>
              </a:rPr>
              <a:t>Accession: Did the author of Kings count as a full year that portion of the year left when a king was crowned? This accession year would change the dates significantly, considering that we are talking about 39 rules in both Israel and Judah.</a:t>
            </a:r>
          </a:p>
          <a:p>
            <a:r>
              <a:rPr lang="en-US" dirty="0">
                <a:latin typeface="Arial" panose="020B0604020202020204" pitchFamily="34" charset="0"/>
                <a:cs typeface="Arial" panose="020B0604020202020204" pitchFamily="34" charset="0"/>
              </a:rPr>
              <a:t>Finally, in the late 20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century, Seventh-day OT scholar Edwin Thiele (pronounced TEE-lee) figured out the chronology. </a:t>
            </a:r>
          </a:p>
          <a:p>
            <a:r>
              <a:rPr lang="en-US" dirty="0">
                <a:latin typeface="Arial" panose="020B0604020202020204" pitchFamily="34" charset="0"/>
                <a:cs typeface="Arial" panose="020B0604020202020204" pitchFamily="34" charset="0"/>
              </a:rPr>
              <a:t>a) Judah and Israel had two dating systems of accession years based on different calendars (civil v. secular). Further, this switched twice in terms of whether the accession or non-accession system was used. </a:t>
            </a:r>
          </a:p>
          <a:p>
            <a:r>
              <a:rPr lang="en-US" dirty="0">
                <a:latin typeface="Arial" panose="020B0604020202020204" pitchFamily="34" charset="0"/>
                <a:cs typeface="Arial" panose="020B0604020202020204" pitchFamily="34" charset="0"/>
              </a:rPr>
              <a:t>b) Added to the above, several times a king continued to rule after his son had already been crowned, leading to a co-regency—both in Israel and in Judah.</a:t>
            </a:r>
          </a:p>
          <a:p>
            <a:r>
              <a:rPr lang="en-US" dirty="0">
                <a:latin typeface="Arial" panose="020B0604020202020204" pitchFamily="34" charset="0"/>
                <a:cs typeface="Arial" panose="020B0604020202020204" pitchFamily="34" charset="0"/>
              </a:rPr>
              <a:t>c) Twice in Israel, two kings were vying for rule at the same time, and</a:t>
            </a:r>
          </a:p>
          <a:p>
            <a:r>
              <a:rPr lang="en-US" dirty="0">
                <a:latin typeface="Arial" panose="020B0604020202020204" pitchFamily="34" charset="0"/>
                <a:cs typeface="Arial" panose="020B0604020202020204" pitchFamily="34" charset="0"/>
              </a:rPr>
              <a:t>d) A scholar misunderstood the above factors along the way and tried to correct the chronology in 2 Kings 17–18, but this only complicated matters. Instead, we should just accept the original text as it stands. </a:t>
            </a:r>
          </a:p>
          <a:p>
            <a:pPr eaLnBrk="1" hangingPunct="1"/>
            <a:r>
              <a:rPr lang="en-US" dirty="0">
                <a:latin typeface="Arial" panose="020B0604020202020204" pitchFamily="34" charset="0"/>
                <a:ea typeface="ＭＳ Ｐゴシック" charset="0"/>
                <a:cs typeface="Arial" panose="020B0604020202020204" pitchFamily="34" charset="0"/>
              </a:rPr>
              <a:t>________________</a:t>
            </a:r>
          </a:p>
          <a:p>
            <a:pPr eaLnBrk="1" hangingPunct="1"/>
            <a:r>
              <a:rPr lang="en-US" dirty="0">
                <a:latin typeface="Arial" panose="020B0604020202020204" pitchFamily="34" charset="0"/>
                <a:ea typeface="ＭＳ Ｐゴシック" charset="0"/>
                <a:cs typeface="Arial" panose="020B0604020202020204" pitchFamily="34" charset="0"/>
              </a:rPr>
              <a:t>Common-300</a:t>
            </a:r>
          </a:p>
          <a:p>
            <a:pPr eaLnBrk="1" hangingPunct="1"/>
            <a:r>
              <a:rPr lang="en-US" dirty="0">
                <a:latin typeface="Arial" panose="020B0604020202020204" pitchFamily="34" charset="0"/>
                <a:ea typeface="ＭＳ Ｐゴシック" charset="0"/>
                <a:cs typeface="Arial" panose="020B0604020202020204" pitchFamily="34" charset="0"/>
              </a:rPr>
              <a:t>OS-11-1Kings-192</a:t>
            </a:r>
          </a:p>
          <a:p>
            <a:pPr eaLnBrk="1" hangingPunct="1"/>
            <a:r>
              <a:rPr lang="en-US" dirty="0">
                <a:latin typeface="Arial" panose="020B0604020202020204" pitchFamily="34" charset="0"/>
                <a:ea typeface="ＭＳ Ｐゴシック" charset="0"/>
                <a:cs typeface="Arial" panose="020B0604020202020204" pitchFamily="34" charset="0"/>
              </a:rPr>
              <a:t>OS-12-2Kings-42</a:t>
            </a:r>
          </a:p>
          <a:p>
            <a:pPr eaLnBrk="1" hangingPunct="1"/>
            <a:r>
              <a:rPr lang="en-US" dirty="0">
                <a:latin typeface="Arial" panose="020B0604020202020204" pitchFamily="34" charset="0"/>
                <a:ea typeface="ＭＳ Ｐゴシック" charset="0"/>
                <a:cs typeface="Arial" panose="020B0604020202020204" pitchFamily="34" charset="0"/>
              </a:rPr>
              <a:t>OS-13-1Chron-49</a:t>
            </a:r>
          </a:p>
          <a:p>
            <a:r>
              <a:rPr lang="en-US" dirty="0">
                <a:latin typeface="Arial" panose="020B0604020202020204" pitchFamily="34" charset="0"/>
                <a:ea typeface="ＭＳ Ｐゴシック" charset="0"/>
                <a:cs typeface="Arial" panose="020B0604020202020204" pitchFamily="34" charset="0"/>
              </a:rPr>
              <a:t>OS-14-2Chron-30</a:t>
            </a:r>
            <a:endParaRPr lang="en-US" dirty="0">
              <a:cs typeface="ＭＳ Ｐゴシック" charset="0"/>
            </a:endParaRPr>
          </a:p>
          <a:p>
            <a:r>
              <a:rPr lang="en-US" dirty="0">
                <a:cs typeface="ＭＳ Ｐゴシック" charset="0"/>
              </a:rPr>
              <a:t>OS-14-Reasons for Exile-22</a:t>
            </a:r>
          </a:p>
        </p:txBody>
      </p:sp>
    </p:spTree>
    <p:extLst>
      <p:ext uri="{BB962C8B-B14F-4D97-AF65-F5344CB8AC3E}">
        <p14:creationId xmlns:p14="http://schemas.microsoft.com/office/powerpoint/2010/main" val="3942828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24F25164-0ABD-AB46-9DB4-EC0C351B696D}" type="slidenum">
              <a:rPr lang="en-US" sz="1200"/>
              <a:pPr/>
              <a:t>23</a:t>
            </a:fld>
            <a:endParaRPr lang="en-US" sz="12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B141BC65-2D4E-F14A-B3FF-E15BFB2ADF0C}" type="slidenum">
              <a:rPr lang="en-US" sz="1200"/>
              <a:pPr/>
              <a:t>24</a:t>
            </a:fld>
            <a:endParaRPr lang="en-US" sz="12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D9E4A2A9-B955-964E-B0C4-D2BCA9676E9C}" type="slidenum">
              <a:rPr lang="en-US" sz="1200"/>
              <a:pPr/>
              <a:t>25</a:t>
            </a:fld>
            <a:endParaRPr lang="en-US" sz="12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5E086F89-8C60-F644-97DE-1F903E5B8851}" type="slidenum">
              <a:rPr lang="en-US" sz="1200"/>
              <a:pPr/>
              <a:t>26</a:t>
            </a:fld>
            <a:endParaRPr lang="en-US"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宋体" charset="0"/>
                <a:cs typeface="宋体" charset="0"/>
              </a:rPr>
              <a:t>During the sacrifices, various drums and instruments were played so loud that mothers could not hear the screams of the babies being burned alive.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CF02F982-1609-DD41-99AA-395084D3A893}" type="slidenum">
              <a:rPr lang="en-US" sz="1200"/>
              <a:pPr/>
              <a:t>27</a:t>
            </a:fld>
            <a:endParaRPr lang="en-US" sz="12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B8920B87-7058-1E42-98AA-2BD078AEA71D}" type="slidenum">
              <a:rPr lang="en-US" sz="1200"/>
              <a:pPr/>
              <a:t>28</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0FA79ED2-8B6B-FC48-B932-389B1D99C327}" type="slidenum">
              <a:rPr lang="en-US" sz="1200"/>
              <a:pPr/>
              <a:t>29</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1000" dirty="0">
              <a:ea typeface="宋体" charset="0"/>
              <a:cs typeface="宋体"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08A4F3BB-86DF-C649-B194-65268D7782E3}" type="slidenum">
              <a:rPr lang="en-US" sz="1200"/>
              <a:pPr/>
              <a:t>3</a:t>
            </a:fld>
            <a:endParaRPr 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7EA4AEA7-8E8F-8F4E-A754-25EDEF08B357}"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latin typeface="Times New Roman" charset="0"/>
                <a:ea typeface="ＭＳ Ｐゴシック" charset="0"/>
                <a:cs typeface="ＭＳ Ｐゴシック" charset="0"/>
              </a:rPr>
              <a:t>God raised up prophets to speak to the issues of their day for four centuries from the 800s to the 400s BC. </a:t>
            </a:r>
          </a:p>
          <a:p>
            <a:r>
              <a:rPr lang="en-US" dirty="0">
                <a:latin typeface="Times New Roman" charset="0"/>
                <a:ea typeface="ＭＳ Ｐゴシック" charset="0"/>
                <a:cs typeface="ＭＳ Ｐゴシック" charset="0"/>
              </a:rPr>
              <a:t>_______________</a:t>
            </a:r>
          </a:p>
          <a:p>
            <a:r>
              <a:rPr lang="en-US" dirty="0">
                <a:latin typeface="Times New Roman" charset="0"/>
                <a:ea typeface="ＭＳ Ｐゴシック" charset="0"/>
                <a:cs typeface="ＭＳ Ｐゴシック" charset="0"/>
              </a:rPr>
              <a:t>Common-308</a:t>
            </a:r>
          </a:p>
          <a:p>
            <a:r>
              <a:rPr lang="en-US" dirty="0">
                <a:latin typeface="Times New Roman" charset="0"/>
                <a:ea typeface="ＭＳ Ｐゴシック" charset="0"/>
                <a:cs typeface="ＭＳ Ｐゴシック" charset="0"/>
              </a:rPr>
              <a:t>OS-11-1 Kings-186</a:t>
            </a:r>
          </a:p>
          <a:p>
            <a:r>
              <a:rPr lang="en-US" dirty="0">
                <a:latin typeface="Times New Roman" charset="0"/>
                <a:ea typeface="ＭＳ Ｐゴシック" charset="0"/>
                <a:cs typeface="ＭＳ Ｐゴシック" charset="0"/>
              </a:rPr>
              <a:t>OS-12-2 Kings-51</a:t>
            </a:r>
          </a:p>
          <a:p>
            <a:r>
              <a:rPr lang="en-US" dirty="0">
                <a:latin typeface="Times New Roman" charset="0"/>
                <a:ea typeface="ＭＳ Ｐゴシック" charset="0"/>
                <a:cs typeface="ＭＳ Ｐゴシック" charset="0"/>
              </a:rPr>
              <a:t>OS-13-1 Chron-232</a:t>
            </a:r>
          </a:p>
          <a:p>
            <a:r>
              <a:rPr lang="en-US" dirty="0">
                <a:latin typeface="Times New Roman" charset="0"/>
                <a:ea typeface="ＭＳ Ｐゴシック" charset="0"/>
                <a:cs typeface="ＭＳ Ｐゴシック" charset="0"/>
              </a:rPr>
              <a:t>OS-14-2 Chron-40</a:t>
            </a:r>
            <a:endParaRPr lang="en-US" dirty="0">
              <a:cs typeface="ＭＳ Ｐゴシック" charset="0"/>
            </a:endParaRPr>
          </a:p>
          <a:p>
            <a:r>
              <a:rPr lang="en-US" dirty="0">
                <a:cs typeface="ＭＳ Ｐゴシック" charset="0"/>
              </a:rPr>
              <a:t>OS-14-Reasons for Exile-30</a:t>
            </a:r>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OS-23-Prophets Intro-13</a:t>
            </a:r>
          </a:p>
          <a:p>
            <a:r>
              <a:rPr lang="en-US" dirty="0">
                <a:latin typeface="Times New Roman" charset="0"/>
                <a:ea typeface="ＭＳ Ｐゴシック" charset="0"/>
                <a:cs typeface="ＭＳ Ｐゴシック" charset="0"/>
              </a:rPr>
              <a:t>OS-28-Hosea-33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OS-34-Nahum-37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OS-35-Haggai-45</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B88D2710-520C-FB42-92BF-2B6D46F1F951}" type="slidenum">
              <a:rPr lang="en-US" sz="1200"/>
              <a:pPr/>
              <a:t>31</a:t>
            </a:fld>
            <a:endParaRPr lang="en-US" sz="12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70D5B2D6-599F-4343-8D6B-A61EAEF57497}" type="slidenum">
              <a:rPr lang="en-US" sz="1200"/>
              <a:pPr/>
              <a:t>32</a:t>
            </a:fld>
            <a:endParaRPr lang="en-US" sz="12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B301D9C8-5586-C14A-9FC0-787DD9195918}" type="slidenum">
              <a:rPr lang="en-US" sz="1200"/>
              <a:pPr/>
              <a:t>33</a:t>
            </a:fld>
            <a:endParaRPr lang="en-US" sz="120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04FD3E45-3584-EC47-8A83-21E55A49718F}" type="slidenum">
              <a:rPr lang="en-US" sz="1200"/>
              <a:pPr/>
              <a:t>34</a:t>
            </a:fld>
            <a:endParaRPr lang="en-US" sz="12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6F017A80-2E1A-FB41-92C0-FF4A2863DF7B}" type="slidenum">
              <a:rPr lang="en-US" sz="1200"/>
              <a:pPr/>
              <a:t>35</a:t>
            </a:fld>
            <a:endParaRPr lang="en-US" sz="120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6F656A12-F1F5-014C-8FAE-0100FA7BB968}" type="slidenum">
              <a:rPr lang="en-US" sz="1200"/>
              <a:pPr/>
              <a:t>36</a:t>
            </a:fld>
            <a:endParaRPr lang="en-US" sz="12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D192A0C1-624C-A54F-B81F-7A09AD95F681}" type="slidenum">
              <a:rPr lang="en-US" sz="1200"/>
              <a:pPr/>
              <a:t>37</a:t>
            </a:fld>
            <a:endParaRPr lang="en-US"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FB380E31-2462-694D-853E-8A688C4C6972}" type="slidenum">
              <a:rPr lang="en-US" sz="1200"/>
              <a:pPr/>
              <a:t>38</a:t>
            </a:fld>
            <a:endParaRPr lang="en-US" sz="120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zh-CN" dirty="0">
                <a:ea typeface="宋体" charset="0"/>
                <a:cs typeface="宋体" charset="0"/>
              </a:rPr>
              <a:t>Because of his sins…</a:t>
            </a:r>
            <a:endParaRPr lang="en-US" altLang="zh-CN" b="1" i="1" dirty="0">
              <a:solidFill>
                <a:srgbClr val="0000FF"/>
              </a:solidFill>
              <a:ea typeface="宋体" charset="0"/>
              <a:cs typeface="宋体" charset="0"/>
            </a:endParaRPr>
          </a:p>
          <a:p>
            <a:pPr eaLnBrk="1" hangingPunct="1"/>
            <a:endParaRPr lang="en-US" altLang="zh-CN" dirty="0">
              <a:solidFill>
                <a:srgbClr val="0000FF"/>
              </a:solidFill>
              <a:ea typeface="宋体" charset="0"/>
              <a:cs typeface="宋体" charset="0"/>
            </a:endParaRPr>
          </a:p>
          <a:p>
            <a:pPr eaLnBrk="1" hangingPunct="1"/>
            <a:endParaRPr lang="en-US" dirty="0">
              <a:ea typeface="宋体" charset="0"/>
              <a:cs typeface="宋体"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34680CDB-F5D2-2B4C-A5BB-090804501F41}" type="slidenum">
              <a:rPr lang="en-US" sz="1200"/>
              <a:pPr/>
              <a:t>39</a:t>
            </a:fld>
            <a:endParaRPr lang="en-US" sz="12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E93F5792-DDB5-3C4C-AE34-0AA04BD4E14C}" type="slidenum">
              <a:rPr lang="en-US" sz="1200"/>
              <a:pPr/>
              <a:t>4</a:t>
            </a:fld>
            <a:endParaRPr lang="en-US" sz="12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spcBef>
                <a:spcPct val="50000"/>
              </a:spcBef>
              <a:buFont typeface="Arial" panose="020B0604020202020204" pitchFamily="34" charset="0"/>
              <a:buChar char="•"/>
            </a:pPr>
            <a:r>
              <a:rPr lang="en-US" altLang="zh-CN" dirty="0">
                <a:ea typeface="宋体" charset="0"/>
                <a:cs typeface="宋体" charset="0"/>
              </a:rPr>
              <a:t>He went after </a:t>
            </a:r>
            <a:r>
              <a:rPr lang="en-US" altLang="zh-CN" u="sng" dirty="0">
                <a:ea typeface="宋体" charset="0"/>
                <a:cs typeface="宋体" charset="0"/>
              </a:rPr>
              <a:t>Ashtoreth,</a:t>
            </a:r>
            <a:r>
              <a:rPr lang="en-US" altLang="zh-CN" dirty="0">
                <a:ea typeface="宋体" charset="0"/>
                <a:cs typeface="宋体" charset="0"/>
              </a:rPr>
              <a:t> the goddess of the Sidonians</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lang="en-US" altLang="zh-CN" dirty="0">
                <a:ea typeface="宋体" charset="0"/>
                <a:cs typeface="宋体" charset="0"/>
              </a:rPr>
              <a:t>He built altars for </a:t>
            </a:r>
            <a:r>
              <a:rPr lang="en-US" altLang="zh-CN" u="sng" dirty="0">
                <a:ea typeface="宋体" charset="0"/>
                <a:cs typeface="宋体" charset="0"/>
              </a:rPr>
              <a:t>Chemosh,</a:t>
            </a:r>
            <a:r>
              <a:rPr lang="en-US" altLang="zh-CN" dirty="0">
                <a:ea typeface="宋体" charset="0"/>
                <a:cs typeface="宋体" charset="0"/>
              </a:rPr>
              <a:t> god of the Moabites (1 Kings 11:5), and</a:t>
            </a:r>
          </a:p>
          <a:p>
            <a:pPr marL="171450" indent="-171450">
              <a:spcBef>
                <a:spcPct val="50000"/>
              </a:spcBef>
              <a:buFont typeface="Arial" panose="020B0604020202020204" pitchFamily="34" charset="0"/>
              <a:buChar char="•"/>
            </a:pPr>
            <a:r>
              <a:rPr lang="en-US" altLang="zh-CN" u="none" dirty="0">
                <a:ea typeface="宋体" charset="0"/>
                <a:cs typeface="宋体" charset="0"/>
              </a:rPr>
              <a:t>He worshipped </a:t>
            </a:r>
            <a:r>
              <a:rPr lang="en-US" altLang="zh-CN" u="sng" dirty="0">
                <a:ea typeface="宋体" charset="0"/>
                <a:cs typeface="宋体" charset="0"/>
              </a:rPr>
              <a:t>Molech,</a:t>
            </a:r>
            <a:r>
              <a:rPr lang="en-US" altLang="zh-CN" dirty="0">
                <a:ea typeface="宋体" charset="0"/>
                <a:cs typeface="宋体" charset="0"/>
              </a:rPr>
              <a:t> the god of the Ammonites.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5802379C-345D-B54A-91FC-7A36EED8088B}" type="slidenum">
              <a:rPr lang="en-US" sz="1200"/>
              <a:pPr/>
              <a:t>40</a:t>
            </a:fld>
            <a:endParaRPr lang="en-US" sz="1200"/>
          </a:p>
        </p:txBody>
      </p:sp>
      <p:sp>
        <p:nvSpPr>
          <p:cNvPr id="11571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pPr eaLnBrk="1" hangingPunct="1">
              <a:spcBef>
                <a:spcPct val="50000"/>
              </a:spcBef>
              <a:defRPr/>
            </a:pPr>
            <a:r>
              <a:rPr lang="en-US" altLang="zh-CN" b="1" i="1">
                <a:solidFill>
                  <a:srgbClr val="FF0000"/>
                </a:solidFill>
                <a:effectLst>
                  <a:outerShdw blurRad="38100" dist="38100" dir="2700000" algn="tl">
                    <a:srgbClr val="DDDDDD"/>
                  </a:outerShdw>
                </a:effectLst>
                <a:ea typeface="宋体" charset="0"/>
                <a:cs typeface="宋体" charset="0"/>
              </a:rPr>
              <a:t>“The king and all his attendants who heard all these words showed no fear, nor did they tear their clothes.”    </a:t>
            </a:r>
          </a:p>
          <a:p>
            <a:pPr eaLnBrk="1" hangingPunct="1">
              <a:defRPr/>
            </a:pPr>
            <a:endParaRPr lang="en-US">
              <a:ea typeface="宋体" charset="0"/>
              <a:cs typeface="宋体"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B865F05B-EFB4-E245-A4CC-1AC30237E085}" type="slidenum">
              <a:rPr lang="en-US" sz="1200"/>
              <a:pPr/>
              <a:t>41</a:t>
            </a:fld>
            <a:endParaRPr lang="en-US" sz="120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51FA1C23-D486-1144-9475-A22298AF708A}" type="slidenum">
              <a:rPr lang="en-US" sz="1200"/>
              <a:pPr/>
              <a:t>42</a:t>
            </a:fld>
            <a:endParaRPr lang="en-US" sz="120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38DDE88C-F906-2B4B-BAD6-141ADB5EDE28}" type="slidenum">
              <a:rPr lang="en-US" sz="1200"/>
              <a:pPr/>
              <a:t>43</a:t>
            </a:fld>
            <a:endParaRPr lang="en-US" sz="120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7D60C66C-C3EF-3944-B02B-CE91A69A28EE}" type="slidenum">
              <a:rPr lang="en-US" sz="1200"/>
              <a:pPr/>
              <a:t>44</a:t>
            </a:fld>
            <a:endParaRPr lang="en-US" sz="120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FBDC8383-DFA8-AE44-B806-939A9F5F35C4}" type="slidenum">
              <a:rPr lang="en-US" sz="1200"/>
              <a:pPr/>
              <a:t>45</a:t>
            </a:fld>
            <a:endParaRPr lang="en-US" sz="120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EDE6B5D7-659F-8C49-97D2-21DDBCE408A6}" type="slidenum">
              <a:rPr lang="en-US" sz="1200"/>
              <a:pPr/>
              <a:t>46</a:t>
            </a:fld>
            <a:endParaRPr lang="en-US" sz="120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50A728D7-8253-4840-A5A7-4E55644AD50E}" type="slidenum">
              <a:rPr lang="en-US" sz="1200"/>
              <a:pPr/>
              <a:t>47</a:t>
            </a:fld>
            <a:endParaRPr lang="en-US" sz="120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172F124-9B5E-584B-86D9-0C3204DD6080}" type="slidenum">
              <a:rPr lang="en-US" smtClean="0"/>
              <a:pPr>
                <a:defRPr/>
              </a:pPr>
              <a:t>50</a:t>
            </a:fld>
            <a:endParaRPr lang="en-US"/>
          </a:p>
        </p:txBody>
      </p:sp>
    </p:spTree>
    <p:extLst>
      <p:ext uri="{BB962C8B-B14F-4D97-AF65-F5344CB8AC3E}">
        <p14:creationId xmlns:p14="http://schemas.microsoft.com/office/powerpoint/2010/main" val="2885394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172F124-9B5E-584B-86D9-0C3204DD6080}" type="slidenum">
              <a:rPr lang="en-US" smtClean="0"/>
              <a:pPr>
                <a:defRPr/>
              </a:pPr>
              <a:t>52</a:t>
            </a:fld>
            <a:endParaRPr lang="en-US"/>
          </a:p>
        </p:txBody>
      </p:sp>
    </p:spTree>
    <p:extLst>
      <p:ext uri="{BB962C8B-B14F-4D97-AF65-F5344CB8AC3E}">
        <p14:creationId xmlns:p14="http://schemas.microsoft.com/office/powerpoint/2010/main" val="1588458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CFB4205F-A7DF-DE45-971B-9B4BD9C47A39}" type="slidenum">
              <a:rPr lang="en-US" sz="1200"/>
              <a:pPr/>
              <a:t>5</a:t>
            </a:fld>
            <a:endParaRPr 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2"/>
          <p:cNvSpPr>
            <a:spLocks noGrp="1" noRot="1" noChangeAspect="1" noTextEdit="1"/>
          </p:cNvSpPr>
          <p:nvPr>
            <p:ph type="sldImg"/>
          </p:nvPr>
        </p:nvSpPr>
        <p:spPr>
          <a:ln/>
        </p:spPr>
      </p:sp>
      <p:sp>
        <p:nvSpPr>
          <p:cNvPr id="458754"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ea typeface="ＭＳ Ｐゴシック" charset="0"/>
                <a:cs typeface="Arial"/>
              </a:rPr>
              <a:t>Nebuchadnezzar</a:t>
            </a:r>
            <a:r>
              <a:rPr lang="en-US" baseline="0" dirty="0">
                <a:latin typeface="Arial"/>
                <a:ea typeface="ＭＳ Ｐゴシック" charset="0"/>
                <a:cs typeface="Arial"/>
              </a:rPr>
              <a:t> actually had SIX</a:t>
            </a:r>
            <a:r>
              <a:rPr lang="en-US" dirty="0">
                <a:latin typeface="Arial"/>
                <a:ea typeface="ＭＳ Ｐゴシック" charset="0"/>
                <a:cs typeface="Arial"/>
              </a:rPr>
              <a:t> deportations to Babylon. The</a:t>
            </a:r>
            <a:r>
              <a:rPr lang="en-US" baseline="0" dirty="0">
                <a:latin typeface="Arial"/>
                <a:ea typeface="ＭＳ Ｐゴシック" charset="0"/>
                <a:cs typeface="Arial"/>
              </a:rPr>
              <a:t> 597 BC deportation </a:t>
            </a:r>
            <a:r>
              <a:rPr lang="en-US" dirty="0">
                <a:latin typeface="Arial"/>
                <a:ea typeface="ＭＳ Ｐゴシック" charset="0"/>
                <a:cs typeface="Arial"/>
              </a:rPr>
              <a:t>was the third of the six and the first of 2 major deportations, with 10,000 people deported</a:t>
            </a:r>
            <a:r>
              <a:rPr lang="en-US" dirty="0">
                <a:latin typeface="Calibri" charset="0"/>
                <a:cs typeface="ＭＳ Ｐゴシック" charset="0"/>
              </a:rPr>
              <a:t>.</a:t>
            </a:r>
          </a:p>
          <a:p>
            <a:r>
              <a:rPr lang="en-US" dirty="0">
                <a:cs typeface="ＭＳ Ｐゴシック" charset="0"/>
              </a:rPr>
              <a:t>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Common-319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ＭＳ Ｐゴシック" charset="0"/>
              </a:rPr>
              <a:t>OS-12-2Kings-230</a:t>
            </a:r>
          </a:p>
          <a:p>
            <a:r>
              <a:rPr lang="en-US" dirty="0">
                <a:cs typeface="ＭＳ Ｐゴシック" charset="0"/>
              </a:rPr>
              <a:t>OS-14-2Chron-283</a:t>
            </a:r>
          </a:p>
          <a:p>
            <a:r>
              <a:rPr lang="en-US" dirty="0">
                <a:cs typeface="ＭＳ Ｐゴシック" charset="0"/>
              </a:rPr>
              <a:t>OS-14-Reasons for Exile-51</a:t>
            </a:r>
          </a:p>
          <a:p>
            <a:r>
              <a:rPr lang="en-US" dirty="0">
                <a:cs typeface="ＭＳ Ｐゴシック" charset="0"/>
              </a:rPr>
              <a:t>OS-24-Jeremiah-140</a:t>
            </a:r>
          </a:p>
          <a:p>
            <a:r>
              <a:rPr lang="en-US" dirty="0">
                <a:latin typeface="Arial" panose="020B0604020202020204" pitchFamily="34" charset="0"/>
                <a:ea typeface="ＭＳ Ｐゴシック" charset="0"/>
                <a:cs typeface="Arial" panose="020B0604020202020204" pitchFamily="34" charset="0"/>
              </a:rPr>
              <a:t>BE-26-Ezekiel-8</a:t>
            </a:r>
          </a:p>
          <a:p>
            <a:r>
              <a:rPr lang="en-US" dirty="0">
                <a:latin typeface="Arial" panose="020B0604020202020204" pitchFamily="34" charset="0"/>
                <a:ea typeface="ＭＳ Ｐゴシック" charset="0"/>
                <a:cs typeface="Arial" panose="020B0604020202020204" pitchFamily="34" charset="0"/>
              </a:rPr>
              <a:t>OS-26-Ezekiel1-39-slide 78</a:t>
            </a:r>
          </a:p>
          <a:p>
            <a:endParaRPr lang="en-US" dirty="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EBE5F15E-B66A-2749-ABAE-42ECF0625392}" type="slidenum">
              <a:rPr lang="en-US" sz="1200"/>
              <a:pPr/>
              <a:t>54</a:t>
            </a:fld>
            <a:endParaRPr lang="en-US" sz="120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C69E09A2-793D-C84B-9FE3-B3F6E7D09481}" type="slidenum">
              <a:rPr lang="en-US" sz="1200"/>
              <a:pPr/>
              <a:t>55</a:t>
            </a:fld>
            <a:endParaRPr lang="en-US" sz="120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ACA150-5D20-8C4B-86DA-E1E63926E62E}"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In 539 BC under the rule of Darius, Daniel read Jeremiah 25:11-12 that limited the exile to 70 years (605-536 BC), or only three years away (9:1-2). But another way to see the 70 years is that the temple lay in ruins from 586 until 516 when the second temple was completed.</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Jeremiah does not tell us the exact years that begin and end the 70-year exile. </a:t>
            </a:r>
          </a:p>
          <a:p>
            <a:r>
              <a:rPr lang="en-US" dirty="0">
                <a:latin typeface="Times New Roman" charset="0"/>
                <a:ea typeface="ＭＳ Ｐゴシック" charset="0"/>
                <a:cs typeface="ＭＳ Ｐゴシック" charset="0"/>
              </a:rPr>
              <a:t>But we can actually determine this in two ways</a:t>
            </a:r>
            <a:r>
              <a:rPr lang="en-US" dirty="0">
                <a:cs typeface="ＭＳ Ｐゴシック" charset="0"/>
              </a:rPr>
              <a:t>—either the exile of the people beginning with Daniel’s deportation (605) to the people fully returning in 536, or the exile of the temple from its destruction in 586 to its rebuilding in 516.</a:t>
            </a:r>
          </a:p>
          <a:p>
            <a:r>
              <a:rPr lang="en-US" dirty="0">
                <a:cs typeface="ＭＳ Ｐゴシック" charset="0"/>
              </a:rPr>
              <a:t>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Common-320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BE-27-Daniel-89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ES-26-Restoration of Israel-186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OS-00-OT Book Overviews-294, 755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OS-12-Kings &amp; Prophets Charts-26</a:t>
            </a:r>
          </a:p>
          <a:p>
            <a:r>
              <a:rPr lang="en-US" dirty="0">
                <a:cs typeface="ＭＳ Ｐゴシック" charset="0"/>
              </a:rPr>
              <a:t>OS-12-2Kings-231</a:t>
            </a:r>
          </a:p>
          <a:p>
            <a:r>
              <a:rPr lang="en-US" dirty="0">
                <a:cs typeface="ＭＳ Ｐゴシック" charset="0"/>
              </a:rPr>
              <a:t>OS-14-2Chron-287</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cs typeface="ＭＳ Ｐゴシック" charset="0"/>
              </a:rPr>
              <a:t>OS-14-Reasons for Exile-54</a:t>
            </a:r>
          </a:p>
          <a:p>
            <a:r>
              <a:rPr lang="en-US" dirty="0">
                <a:cs typeface="ＭＳ Ｐゴシック" charset="0"/>
              </a:rPr>
              <a:t>OS-15-Ezra-14</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b="0" dirty="0">
                <a:cs typeface="ＭＳ Ｐゴシック" charset="0"/>
              </a:rPr>
              <a:t>OS-Esther</a:t>
            </a:r>
          </a:p>
          <a:p>
            <a:r>
              <a:rPr lang="en-US" b="0" dirty="0">
                <a:latin typeface="Times New Roman" charset="0"/>
                <a:ea typeface="ＭＳ Ｐゴシック" charset="0"/>
                <a:cs typeface="ＭＳ Ｐゴシック" charset="0"/>
              </a:rPr>
              <a:t>OS-24-Jeremiah-53, 141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OS-27-Daniel-</a:t>
            </a:r>
            <a:r>
              <a:rPr lang="en-US" dirty="0">
                <a:cs typeface="ＭＳ Ｐゴシック" charset="0"/>
              </a:rPr>
              <a:t>94, 284, 340, 361</a:t>
            </a:r>
            <a:endParaRPr lang="en-US" dirty="0">
              <a:latin typeface="Times New Roman" charset="0"/>
              <a:ea typeface="ＭＳ Ｐゴシック" charset="0"/>
              <a:cs typeface="ＭＳ Ｐゴシック" charset="0"/>
            </a:endParaRPr>
          </a:p>
          <a:p>
            <a:r>
              <a:rPr lang="en-US" dirty="0">
                <a:cs typeface="ＭＳ Ｐゴシック" charset="0"/>
              </a:rPr>
              <a:t>OS-37-Haggai-9, 32</a:t>
            </a:r>
          </a:p>
          <a:p>
            <a:r>
              <a:rPr lang="en-US" dirty="0">
                <a:cs typeface="ＭＳ Ｐゴシック" charset="0"/>
              </a:rPr>
              <a:t>OS-Zechariah-15</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5F6B1094-CB5F-6E4F-9195-9C33F7C4F70F}" type="slidenum">
              <a:rPr lang="en-US" sz="1200"/>
              <a:pPr/>
              <a:t>57</a:t>
            </a:fld>
            <a:endParaRPr lang="en-US" sz="120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2ADBDA41-A65A-2849-ACEC-856E06113274}" type="slidenum">
              <a:rPr lang="en-US" sz="1200"/>
              <a:pPr/>
              <a:t>58</a:t>
            </a:fld>
            <a:endParaRPr lang="en-US" sz="120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E5847ACF-42EA-1C4F-9FA1-9CE9330593D6}" type="slidenum">
              <a:rPr lang="en-US" sz="1200"/>
              <a:pPr/>
              <a:t>59</a:t>
            </a:fld>
            <a:endParaRPr lang="en-US" sz="120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183F83FF-E7C0-1644-872F-5A2EA6884827}" type="slidenum">
              <a:rPr lang="en-US" sz="1200"/>
              <a:pPr/>
              <a:t>60</a:t>
            </a:fld>
            <a:endParaRPr lang="en-US" sz="120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AE3F188C-2348-F84E-A4FD-931C76B6A272}" type="slidenum">
              <a:rPr lang="en-US" sz="1200"/>
              <a:pPr/>
              <a:t>61</a:t>
            </a:fld>
            <a:endParaRPr lang="en-US" sz="120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6E8DB26C-803C-9D40-B5BC-CC472D4D96D6}" type="slidenum">
              <a:rPr lang="en-US" sz="1200"/>
              <a:pPr/>
              <a:t>62</a:t>
            </a:fld>
            <a:endParaRPr lang="en-US" sz="120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76F81492-0882-A340-8D13-C66CEE5797EC}" type="slidenum">
              <a:rPr lang="en-US" sz="1200"/>
              <a:pPr/>
              <a:t>6</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960DB648-F0B2-4D46-B2E8-EC060D1B4773}" type="slidenum">
              <a:rPr lang="en-US" sz="1200"/>
              <a:pPr/>
              <a:t>63</a:t>
            </a:fld>
            <a:endParaRPr lang="en-US" sz="120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4A4B4F36-B937-E746-9341-AB6122E17BCA}" type="slidenum">
              <a:rPr lang="en-US" sz="1200"/>
              <a:pPr/>
              <a:t>64</a:t>
            </a:fld>
            <a:endParaRPr lang="en-US" sz="1200"/>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A420C8-59A6-2240-A66D-E6A3C7A600A5}"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God raised up at least six prophets in association with the destruction of the first temple in 586 BC (many say 587 BC). Four spoke in Judah itself, which Daniel and Ezekiel ministered to those already brought to Babylon, as they were. </a:t>
            </a:r>
            <a:endParaRPr lang="en-US" dirty="0">
              <a:cs typeface="ＭＳ Ｐゴシック" charset="0"/>
            </a:endParaRPr>
          </a:p>
          <a:p>
            <a:r>
              <a:rPr lang="en-US" dirty="0">
                <a:cs typeface="ＭＳ Ｐゴシック" charset="0"/>
              </a:rPr>
              <a:t>____________</a:t>
            </a:r>
          </a:p>
          <a:p>
            <a:r>
              <a:rPr lang="en-US" dirty="0">
                <a:cs typeface="ＭＳ Ｐゴシック" charset="0"/>
              </a:rPr>
              <a:t>Common-317</a:t>
            </a:r>
          </a:p>
          <a:p>
            <a:r>
              <a:rPr lang="en-US" dirty="0">
                <a:cs typeface="ＭＳ Ｐゴシック" charset="0"/>
              </a:rPr>
              <a:t>OS-12-2Kings-223</a:t>
            </a:r>
          </a:p>
          <a:p>
            <a:r>
              <a:rPr lang="en-US" dirty="0">
                <a:cs typeface="ＭＳ Ｐゴシック" charset="0"/>
              </a:rPr>
              <a:t>OS-14-2Chron-282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cs typeface="ＭＳ Ｐゴシック" charset="0"/>
              </a:rPr>
              <a:t>OS-14-Reasons for Exile-63</a:t>
            </a:r>
          </a:p>
          <a:p>
            <a:r>
              <a:rPr lang="en-US" dirty="0">
                <a:cs typeface="ＭＳ Ｐゴシック" charset="0"/>
              </a:rPr>
              <a:t>OS-24-Jeremiah-37, 212, 236</a:t>
            </a:r>
          </a:p>
          <a:p>
            <a:r>
              <a:rPr lang="en-US" dirty="0">
                <a:cs typeface="ＭＳ Ｐゴシック" charset="0"/>
              </a:rPr>
              <a:t>OS-27-Daniel-105</a:t>
            </a:r>
          </a:p>
          <a:p>
            <a:endParaRPr lang="en-US" dirty="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ED8C2A9B-9DD8-1C48-9515-3B8673ECCD1A}" type="slidenum">
              <a:rPr lang="en-US" sz="1200"/>
              <a:pPr/>
              <a:t>66</a:t>
            </a:fld>
            <a:endParaRPr lang="en-US" sz="120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1B592B03-DE74-384B-B703-816690FDC81B}" type="slidenum">
              <a:rPr lang="en-US" sz="1200"/>
              <a:pPr/>
              <a:t>67</a:t>
            </a:fld>
            <a:endParaRPr lang="en-US" sz="120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37C5E2EC-F6F5-354E-BA61-19B8BC0FAE93}" type="slidenum">
              <a:rPr lang="en-US" sz="1200"/>
              <a:pPr/>
              <a:t>68</a:t>
            </a:fld>
            <a:endParaRPr lang="en-US" sz="120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BFC73EE2-5FBE-7E4F-B017-6735F1438B8F}" type="slidenum">
              <a:rPr lang="en-US" sz="1200"/>
              <a:pPr/>
              <a:t>70</a:t>
            </a:fld>
            <a:endParaRPr lang="en-US" sz="120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A8BAD4FD-701F-B348-A4D7-1765101DCFEF}" type="slidenum">
              <a:rPr lang="en-US" sz="1200"/>
              <a:pPr/>
              <a:t>71</a:t>
            </a:fld>
            <a:endParaRPr lang="en-US" sz="120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a:t>The Altar of Molech</a:t>
            </a:r>
          </a:p>
          <a:p>
            <a:r>
              <a:rPr lang="en-US" dirty="0"/>
              <a:t>Posted on </a:t>
            </a:r>
            <a:r>
              <a:rPr lang="en-US" dirty="0">
                <a:hlinkClick r:id="rId3" tooltip="9:49 am"/>
              </a:rPr>
              <a:t>August 7, 2015</a:t>
            </a:r>
            <a:r>
              <a:rPr lang="en-US" dirty="0"/>
              <a:t> by </a:t>
            </a:r>
            <a:r>
              <a:rPr lang="en-US" dirty="0">
                <a:hlinkClick r:id="rId4" tooltip="View all posts by Fred Dominguez"/>
              </a:rPr>
              <a:t>Fred Dominguez</a:t>
            </a:r>
            <a:r>
              <a:rPr lang="en-US" dirty="0"/>
              <a:t> under </a:t>
            </a:r>
            <a:r>
              <a:rPr lang="en-US" dirty="0">
                <a:hlinkClick r:id="rId5"/>
              </a:rPr>
              <a:t>Bulletin Articles</a:t>
            </a:r>
            <a:r>
              <a:rPr lang="en-US" dirty="0"/>
              <a:t> </a:t>
            </a:r>
          </a:p>
          <a:p>
            <a:r>
              <a:rPr lang="en-US" dirty="0"/>
              <a:t>https://</a:t>
            </a:r>
            <a:r>
              <a:rPr lang="en-US" dirty="0" err="1"/>
              <a:t>letgodbefoundtrue.net</a:t>
            </a:r>
            <a:r>
              <a:rPr lang="en-US" dirty="0"/>
              <a:t>/2015/08/07/the-altar-of-</a:t>
            </a:r>
            <a:r>
              <a:rPr lang="en-US" dirty="0" err="1"/>
              <a:t>molech</a:t>
            </a:r>
            <a:r>
              <a:rPr lang="en-US" dirty="0"/>
              <a:t>/</a:t>
            </a:r>
          </a:p>
          <a:p>
            <a:pPr eaLnBrk="1" hangingPunct="1"/>
            <a:endParaRPr lang="en-US" altLang="zh-CN" dirty="0">
              <a:ea typeface="宋体" charset="0"/>
              <a:cs typeface="宋体" charset="0"/>
            </a:endParaRPr>
          </a:p>
          <a:p>
            <a:r>
              <a:rPr lang="en-US" dirty="0"/>
              <a:t>The pagan nations that surrounded Israel worshiped some of the most despicable gods of the ancient world.  One of the most hideous of these was a god called Molech, who was a favorite of the Ammonite people.  A central feature of worship to Molech was offering one’s children as a sacrifice to this god.  In the scriptures this human sacrifice is often referred to as making one’s children “pass through the fire” (2 Chr. 33:6).  It was such a repugnant practice that God specifically named this god, and this heinous practice, among the many things in which Israel was forbidden to engage (Lev. 18:21).</a:t>
            </a:r>
          </a:p>
          <a:p>
            <a:r>
              <a:rPr lang="en-US" dirty="0"/>
              <a:t>The altar of Molech as typically a large hollow metal structure with the god’s hands outstretched before him.  A fire was built within the base of the image and the entire structure was heated red-hot.  When the image was sufficiently hot, the worshiper would place his or her live child on the glowing hands of the altar.  The child then was consumed by the heat as a sacrifice to this god.</a:t>
            </a:r>
          </a:p>
          <a:p>
            <a:r>
              <a:rPr lang="en-US" dirty="0"/>
              <a:t>The very idea of such a thing is repulsive to us, but the scriptures tell us that some of the Israelites performed this abominable practice (Jer. 32:35).  The most significant Israelite to do so was evil King Manasseh.  In 2 Chr. 33:6 the scripture says that he made his sons pass through the fire in the valley of Ben-Hinnom.  It was this wickedness of Manasseh that appears to have been the last straw in ending God’s patience with Judah.  Within a few years of Manasseh’s death Judah went into captivity in Babylon.</a:t>
            </a:r>
          </a:p>
          <a:p>
            <a:r>
              <a:rPr lang="en-US" dirty="0"/>
              <a:t>When we reflect on such practices in the name of religion, we are appalled that people could commit such atrocities.  We look back at these ancient peoples and shake our heads at how ignorant and barbaric they were.  We congratulate ourselves that we live in a far more civilized and enlightened world than they.  In all fairness to these ancient peoples, however, it is clearly evident that our world is no less barbaric than theirs.  Nothing illustrates this truth better than recent revelations about what is happening in abortion clinics all over our country.</a:t>
            </a:r>
          </a:p>
          <a:p>
            <a:r>
              <a:rPr lang="en-US" dirty="0"/>
              <a:t>Living babies, complete with souls given by God (Eccl. 12:7), are literally being torn limb from limb by medical practitioners.  Not only this, but various body parts of these murdered babies are being sold for medical research.  The barbarity of tearing a living being limb from limb is exceeded only by the hypocrisy of those who justify this abominable practice.  While inside the mother’s womb, the child is conveniently called a “fetus”, or “fetal tissue”, as though it is not human.  However, once the abortion process begins, the abortionist does so in such a way that “human” organs (hearts, lungs, livers, brains, etc.) will be preserved to be sold for research.</a:t>
            </a:r>
          </a:p>
          <a:p>
            <a:r>
              <a:rPr lang="en-US" dirty="0"/>
              <a:t>The abortion industry is the modern equivalent of the ancient god Molech.  The abortion table is his altar, and the unborn children ruthlessly destroyed by hands who took an oath to first do no harm, are the living sacrifices killed on that altar.  It is the height of rebellion to God and to His will that people demand the “right” to terminate unborn human life primarily for their own convenience (statistics confirm that this is the case in most abortions performed today).  In this sense the ancients were more righteous, because they believed sacrificing their children would bring their god’s blessings upon them.  No such motivation exists in the abortion industry.</a:t>
            </a:r>
          </a:p>
          <a:p>
            <a:r>
              <a:rPr lang="en-US" dirty="0"/>
              <a:t>In Prov. 6:16-19 Solomon said there are seven things which are an abomination to God.  Among them is </a:t>
            </a:r>
            <a:r>
              <a:rPr lang="en-US" i="1" dirty="0"/>
              <a:t>“hands that shed innocent blood.”</a:t>
            </a:r>
            <a:r>
              <a:rPr lang="en-US" dirty="0"/>
              <a:t>  God condemned the sacrifice of children in the ancient world, and He is no less displeased with the practice of abortion today, no matter how euphemistically we may refer to it.  As Christians we must speak up on behalf of the innocent lives that are being sacrificed on the modern altar of Molech.</a:t>
            </a:r>
          </a:p>
          <a:p>
            <a:pPr eaLnBrk="1" hangingPunct="1"/>
            <a:endParaRPr lang="en-US" altLang="zh-CN" dirty="0">
              <a:ea typeface="宋体" charset="0"/>
              <a:cs typeface="宋体" charset="0"/>
            </a:endParaRPr>
          </a:p>
        </p:txBody>
      </p:sp>
    </p:spTree>
    <p:extLst>
      <p:ext uri="{BB962C8B-B14F-4D97-AF65-F5344CB8AC3E}">
        <p14:creationId xmlns:p14="http://schemas.microsoft.com/office/powerpoint/2010/main" val="220813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A8BAD4FD-701F-B348-A4D7-1765101DCFEF}" type="slidenum">
              <a:rPr lang="en-US" sz="1200"/>
              <a:pPr/>
              <a:t>72</a:t>
            </a:fld>
            <a:endParaRPr lang="en-US" sz="120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EE5CEA66-3288-8A45-AA63-743CE1FA383F}" type="slidenum">
              <a:rPr lang="en-US" sz="1200"/>
              <a:pPr/>
              <a:t>73</a:t>
            </a:fld>
            <a:endParaRPr lang="en-US" sz="120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47002B34-1F3A-E440-B2A8-A9DFDB567F79}" type="slidenum">
              <a:rPr lang="en-US" sz="1200"/>
              <a:pPr/>
              <a:t>7</a:t>
            </a:fld>
            <a:endParaRPr 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宋体" charset="0"/>
                <a:cs typeface="宋体" charset="0"/>
              </a:rPr>
              <a:t>Israel and Judah occupied the heartland, though the Philistines and Phoenicians occupied most of the coastland.</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D3D831C3-D47D-1F4E-80F0-EE6FF6B6C192}" type="slidenum">
              <a:rPr lang="en-US" sz="1200"/>
              <a:pPr/>
              <a:t>74</a:t>
            </a:fld>
            <a:endParaRPr lang="en-US" sz="120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_____________</a:t>
            </a:r>
          </a:p>
          <a:p>
            <a:r>
              <a:rPr lang="en-US" dirty="0"/>
              <a:t>Common-</a:t>
            </a:r>
            <a:r>
              <a:rPr lang="en-US" dirty="0">
                <a:latin typeface="Arial" charset="0"/>
                <a:ea typeface="ＭＳ Ｐゴシック" charset="0"/>
              </a:rPr>
              <a:t>45</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C1607-A8B7-6E40-9648-C81BEC6341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6668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a:t>
            </a:r>
          </a:p>
          <a:p>
            <a:r>
              <a:rPr lang="en-US" dirty="0"/>
              <a:t>_____________</a:t>
            </a:r>
          </a:p>
          <a:p>
            <a:r>
              <a:rPr lang="en-US" dirty="0"/>
              <a:t>Common-</a:t>
            </a:r>
            <a:r>
              <a:rPr lang="en-US" dirty="0">
                <a:latin typeface="Arial" charset="0"/>
                <a:ea typeface="ＭＳ Ｐゴシック" charset="0"/>
              </a:rPr>
              <a:t>30</a:t>
            </a:r>
            <a:endParaRPr lang="en-US"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D91F8644-F206-064C-989B-2A44EE851A81}" type="slidenum">
              <a:rPr lang="en-US" sz="1200"/>
              <a:pPr/>
              <a:t>8</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CC9441C6-DF7A-A745-963C-01EA9A10B03B}" type="slidenum">
              <a:rPr lang="en-US" sz="1200"/>
              <a:pPr/>
              <a:t>9</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zh-CN" sz="1000" dirty="0">
                <a:latin typeface="Trebuchet MS" charset="0"/>
                <a:ea typeface="宋体" charset="0"/>
                <a:cs typeface="宋体" charset="0"/>
              </a:rPr>
              <a:t>Baal means “lord” or “master”</a:t>
            </a:r>
            <a:endParaRPr lang="en-US" dirty="0">
              <a:ea typeface="宋体" charset="0"/>
              <a:cs typeface="宋体"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1" hangingPunct="1"/>
              <a:endParaRPr lang="en-US" sz="2400">
                <a:latin typeface="Times New Roman"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p>
              <a:pPr algn="ctr" eaLnBrk="1" hangingPunct="1"/>
              <a:endParaRPr lang="en-US" sz="2400">
                <a:latin typeface="Times New Roman"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5861 w 4917"/>
                <a:gd name="T3" fmla="*/ -1 h 1000"/>
                <a:gd name="T4" fmla="*/ 6524 w 4917"/>
                <a:gd name="T5" fmla="*/ 664 h 1000"/>
                <a:gd name="T6" fmla="*/ 5860 w 4917"/>
                <a:gd name="T7" fmla="*/ 1327 h 1000"/>
                <a:gd name="T8" fmla="*/ 0 w 4917"/>
                <a:gd name="T9" fmla="*/ 1327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7" y="-1"/>
                  </a:lnTo>
                  <a:cubicBezTo>
                    <a:pt x="4693" y="0"/>
                    <a:pt x="4917" y="223"/>
                    <a:pt x="4917" y="500"/>
                  </a:cubicBezTo>
                  <a:cubicBezTo>
                    <a:pt x="4917" y="776"/>
                    <a:pt x="4693" y="1000"/>
                    <a:pt x="4416" y="1000"/>
                  </a:cubicBezTo>
                  <a:lnTo>
                    <a:pt x="0" y="1000"/>
                  </a:lnTo>
                  <a:lnTo>
                    <a:pt x="0" y="0"/>
                  </a:lnTo>
                  <a:close/>
                </a:path>
              </a:pathLst>
            </a:cu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10599"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110600" name="Rectangle 8"/>
          <p:cNvSpPr>
            <a:spLocks noGrp="1" noChangeArrowheads="1"/>
          </p:cNvSpPr>
          <p:nvPr>
            <p:ph type="subTitle" idx="1"/>
          </p:nvPr>
        </p:nvSpPr>
        <p:spPr>
          <a:xfrm>
            <a:off x="1066800" y="3441700"/>
            <a:ext cx="6629400" cy="1676400"/>
          </a:xfrm>
        </p:spPr>
        <p:txBody>
          <a:bodyPr/>
          <a:lstStyle>
            <a:lvl1pPr marL="0" indent="0">
              <a:buFont typeface="Wingdings"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F8C8F6BC-2A3F-0E4B-B03F-3E9A18B27A4F}" type="slidenum">
              <a:rPr lang="en-US"/>
              <a:pPr>
                <a:defRPr/>
              </a:pPr>
              <a:t>‹#›</a:t>
            </a:fld>
            <a:endParaRPr lang="en-US"/>
          </a:p>
        </p:txBody>
      </p:sp>
    </p:spTree>
    <p:extLst>
      <p:ext uri="{BB962C8B-B14F-4D97-AF65-F5344CB8AC3E}">
        <p14:creationId xmlns:p14="http://schemas.microsoft.com/office/powerpoint/2010/main" val="268350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477E0EA-95C8-F14F-BAD1-A20E87627904}" type="slidenum">
              <a:rPr lang="en-US"/>
              <a:pPr>
                <a:defRPr/>
              </a:pPr>
              <a:t>‹#›</a:t>
            </a:fld>
            <a:endParaRPr lang="en-US"/>
          </a:p>
        </p:txBody>
      </p:sp>
    </p:spTree>
    <p:extLst>
      <p:ext uri="{BB962C8B-B14F-4D97-AF65-F5344CB8AC3E}">
        <p14:creationId xmlns:p14="http://schemas.microsoft.com/office/powerpoint/2010/main" val="28353397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48106655"/>
      </p:ext>
    </p:extLst>
  </p:cSld>
  <p:clrMapOvr>
    <a:masterClrMapping/>
  </p:clrMapOvr>
  <p:transition spd="med">
    <p:zoom dir="in"/>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29484505"/>
      </p:ext>
    </p:extLst>
  </p:cSld>
  <p:clrMapOvr>
    <a:masterClrMapping/>
  </p:clrMapOvr>
  <p:transition spd="med">
    <p:zoom dir="in"/>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28456338"/>
      </p:ext>
    </p:extLst>
  </p:cSld>
  <p:clrMapOvr>
    <a:masterClrMapping/>
  </p:clrMapOvr>
  <p:transition spd="med">
    <p:zoom dir="in"/>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86101346"/>
      </p:ext>
    </p:extLst>
  </p:cSld>
  <p:clrMapOvr>
    <a:masterClrMapping/>
  </p:clrMapOvr>
  <p:transition spd="med">
    <p:zoom dir="in"/>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07123867"/>
      </p:ext>
    </p:extLst>
  </p:cSld>
  <p:clrMapOvr>
    <a:masterClrMapping/>
  </p:clrMapOvr>
  <p:transition spd="med">
    <p:zoom dir="in"/>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spcBef>
                <a:spcPct val="50000"/>
              </a:spcBef>
              <a:defRPr b="0"/>
            </a:lvl1pPr>
          </a:lstStyle>
          <a:p>
            <a:pPr>
              <a:defRPr/>
            </a:pPr>
            <a:endParaRPr lang="en-US"/>
          </a:p>
        </p:txBody>
      </p:sp>
      <p:sp>
        <p:nvSpPr>
          <p:cNvPr id="28" name="Rectangle 28"/>
          <p:cNvSpPr>
            <a:spLocks noGrp="1" noChangeArrowheads="1"/>
          </p:cNvSpPr>
          <p:nvPr>
            <p:ph type="ftr" sz="quarter" idx="11"/>
          </p:nvPr>
        </p:nvSpPr>
        <p:spPr/>
        <p:txBody>
          <a:bodyPr/>
          <a:lstStyle>
            <a:lvl1pPr>
              <a:spcBef>
                <a:spcPct val="50000"/>
              </a:spcBef>
              <a:defRPr b="0"/>
            </a:lvl1pPr>
          </a:lstStyle>
          <a:p>
            <a:pPr>
              <a:defRPr/>
            </a:pPr>
            <a:endParaRPr lang="en-US"/>
          </a:p>
        </p:txBody>
      </p:sp>
      <p:sp>
        <p:nvSpPr>
          <p:cNvPr id="29" name="Rectangle 29"/>
          <p:cNvSpPr>
            <a:spLocks noGrp="1" noChangeArrowheads="1"/>
          </p:cNvSpPr>
          <p:nvPr>
            <p:ph type="sldNum" sz="quarter" idx="12"/>
          </p:nvPr>
        </p:nvSpPr>
        <p:spPr/>
        <p:txBody>
          <a:bodyPr/>
          <a:lstStyle>
            <a:lvl1pPr>
              <a:spcBef>
                <a:spcPct val="50000"/>
              </a:spcBef>
              <a:defRPr b="0"/>
            </a:lvl1pPr>
          </a:lstStyle>
          <a:p>
            <a:pPr>
              <a:defRPr/>
            </a:pPr>
            <a:fld id="{EDBA2A57-C141-B642-95CC-BAE79C69AF8D}" type="slidenum">
              <a:rPr lang="en-US"/>
              <a:pPr>
                <a:defRPr/>
              </a:pPr>
              <a:t>‹#›</a:t>
            </a:fld>
            <a:endParaRPr lang="en-US"/>
          </a:p>
        </p:txBody>
      </p:sp>
    </p:spTree>
    <p:extLst>
      <p:ext uri="{BB962C8B-B14F-4D97-AF65-F5344CB8AC3E}">
        <p14:creationId xmlns:p14="http://schemas.microsoft.com/office/powerpoint/2010/main" val="2252944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417631AD-0282-1B48-B65B-8F799B4830D0}" type="slidenum">
              <a:rPr lang="en-US"/>
              <a:pPr>
                <a:defRPr/>
              </a:pPr>
              <a:t>‹#›</a:t>
            </a:fld>
            <a:endParaRPr lang="en-US"/>
          </a:p>
        </p:txBody>
      </p:sp>
    </p:spTree>
    <p:extLst>
      <p:ext uri="{BB962C8B-B14F-4D97-AF65-F5344CB8AC3E}">
        <p14:creationId xmlns:p14="http://schemas.microsoft.com/office/powerpoint/2010/main" val="19691587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2940A09C-3D1B-D44C-8380-41D70390B3DC}" type="slidenum">
              <a:rPr lang="en-US"/>
              <a:pPr>
                <a:defRPr/>
              </a:pPr>
              <a:t>‹#›</a:t>
            </a:fld>
            <a:endParaRPr lang="en-US"/>
          </a:p>
        </p:txBody>
      </p:sp>
    </p:spTree>
    <p:extLst>
      <p:ext uri="{BB962C8B-B14F-4D97-AF65-F5344CB8AC3E}">
        <p14:creationId xmlns:p14="http://schemas.microsoft.com/office/powerpoint/2010/main" val="33643766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EA041BAC-911F-564A-9C66-1F8C1C3E1BA7}" type="slidenum">
              <a:rPr lang="en-US"/>
              <a:pPr>
                <a:defRPr/>
              </a:pPr>
              <a:t>‹#›</a:t>
            </a:fld>
            <a:endParaRPr lang="en-US"/>
          </a:p>
        </p:txBody>
      </p:sp>
    </p:spTree>
    <p:extLst>
      <p:ext uri="{BB962C8B-B14F-4D97-AF65-F5344CB8AC3E}">
        <p14:creationId xmlns:p14="http://schemas.microsoft.com/office/powerpoint/2010/main" val="15156864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25"/>
          <p:cNvSpPr>
            <a:spLocks noGrp="1" noChangeArrowheads="1"/>
          </p:cNvSpPr>
          <p:nvPr>
            <p:ph type="sldNum" sz="quarter" idx="12"/>
          </p:nvPr>
        </p:nvSpPr>
        <p:spPr/>
        <p:txBody>
          <a:bodyPr/>
          <a:lstStyle>
            <a:lvl1pPr>
              <a:spcBef>
                <a:spcPct val="50000"/>
              </a:spcBef>
              <a:defRPr/>
            </a:lvl1pPr>
          </a:lstStyle>
          <a:p>
            <a:pPr>
              <a:defRPr/>
            </a:pPr>
            <a:fld id="{8B048316-09DC-1649-B1CB-C6A4F667EA80}" type="slidenum">
              <a:rPr lang="en-US"/>
              <a:pPr>
                <a:defRPr/>
              </a:pPr>
              <a:t>‹#›</a:t>
            </a:fld>
            <a:endParaRPr lang="en-US"/>
          </a:p>
        </p:txBody>
      </p:sp>
    </p:spTree>
    <p:extLst>
      <p:ext uri="{BB962C8B-B14F-4D97-AF65-F5344CB8AC3E}">
        <p14:creationId xmlns:p14="http://schemas.microsoft.com/office/powerpoint/2010/main" val="2863133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2618574-A668-A640-950B-59BFDD6D1A9F}" type="slidenum">
              <a:rPr lang="en-US"/>
              <a:pPr>
                <a:defRPr/>
              </a:pPr>
              <a:t>‹#›</a:t>
            </a:fld>
            <a:endParaRPr lang="en-US"/>
          </a:p>
        </p:txBody>
      </p:sp>
    </p:spTree>
    <p:extLst>
      <p:ext uri="{BB962C8B-B14F-4D97-AF65-F5344CB8AC3E}">
        <p14:creationId xmlns:p14="http://schemas.microsoft.com/office/powerpoint/2010/main" val="14174151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25"/>
          <p:cNvSpPr>
            <a:spLocks noGrp="1" noChangeArrowheads="1"/>
          </p:cNvSpPr>
          <p:nvPr>
            <p:ph type="sldNum" sz="quarter" idx="12"/>
          </p:nvPr>
        </p:nvSpPr>
        <p:spPr/>
        <p:txBody>
          <a:bodyPr/>
          <a:lstStyle>
            <a:lvl1pPr>
              <a:spcBef>
                <a:spcPct val="50000"/>
              </a:spcBef>
              <a:defRPr/>
            </a:lvl1pPr>
          </a:lstStyle>
          <a:p>
            <a:pPr>
              <a:defRPr/>
            </a:pPr>
            <a:fld id="{2DE7CEF4-1E55-3142-92B9-890A3C262D3F}" type="slidenum">
              <a:rPr lang="en-US"/>
              <a:pPr>
                <a:defRPr/>
              </a:pPr>
              <a:t>‹#›</a:t>
            </a:fld>
            <a:endParaRPr lang="en-US"/>
          </a:p>
        </p:txBody>
      </p:sp>
    </p:spTree>
    <p:extLst>
      <p:ext uri="{BB962C8B-B14F-4D97-AF65-F5344CB8AC3E}">
        <p14:creationId xmlns:p14="http://schemas.microsoft.com/office/powerpoint/2010/main" val="36224349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25"/>
          <p:cNvSpPr>
            <a:spLocks noGrp="1" noChangeArrowheads="1"/>
          </p:cNvSpPr>
          <p:nvPr>
            <p:ph type="sldNum" sz="quarter" idx="12"/>
          </p:nvPr>
        </p:nvSpPr>
        <p:spPr/>
        <p:txBody>
          <a:bodyPr/>
          <a:lstStyle>
            <a:lvl1pPr>
              <a:spcBef>
                <a:spcPct val="50000"/>
              </a:spcBef>
              <a:defRPr/>
            </a:lvl1pPr>
          </a:lstStyle>
          <a:p>
            <a:pPr>
              <a:defRPr/>
            </a:pPr>
            <a:fld id="{29661080-1B44-EE46-B17E-9F03BBF381D0}" type="slidenum">
              <a:rPr lang="en-US"/>
              <a:pPr>
                <a:defRPr/>
              </a:pPr>
              <a:t>‹#›</a:t>
            </a:fld>
            <a:endParaRPr lang="en-US"/>
          </a:p>
        </p:txBody>
      </p:sp>
    </p:spTree>
    <p:extLst>
      <p:ext uri="{BB962C8B-B14F-4D97-AF65-F5344CB8AC3E}">
        <p14:creationId xmlns:p14="http://schemas.microsoft.com/office/powerpoint/2010/main" val="38199539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FD95D6B1-BEAE-2E40-8E67-D795E09FA169}" type="slidenum">
              <a:rPr lang="en-US"/>
              <a:pPr>
                <a:defRPr/>
              </a:pPr>
              <a:t>‹#›</a:t>
            </a:fld>
            <a:endParaRPr lang="en-US"/>
          </a:p>
        </p:txBody>
      </p:sp>
    </p:spTree>
    <p:extLst>
      <p:ext uri="{BB962C8B-B14F-4D97-AF65-F5344CB8AC3E}">
        <p14:creationId xmlns:p14="http://schemas.microsoft.com/office/powerpoint/2010/main" val="10019220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B3E051D2-DA3C-2B44-AE54-0E6348E1EC47}" type="slidenum">
              <a:rPr lang="en-US"/>
              <a:pPr>
                <a:defRPr/>
              </a:pPr>
              <a:t>‹#›</a:t>
            </a:fld>
            <a:endParaRPr lang="en-US"/>
          </a:p>
        </p:txBody>
      </p:sp>
    </p:spTree>
    <p:extLst>
      <p:ext uri="{BB962C8B-B14F-4D97-AF65-F5344CB8AC3E}">
        <p14:creationId xmlns:p14="http://schemas.microsoft.com/office/powerpoint/2010/main" val="18541114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7892590-4E0D-6740-A7B4-CCA9C7B1B623}" type="slidenum">
              <a:rPr lang="en-US"/>
              <a:pPr>
                <a:defRPr/>
              </a:pPr>
              <a:t>‹#›</a:t>
            </a:fld>
            <a:endParaRPr lang="en-US"/>
          </a:p>
        </p:txBody>
      </p:sp>
    </p:spTree>
    <p:extLst>
      <p:ext uri="{BB962C8B-B14F-4D97-AF65-F5344CB8AC3E}">
        <p14:creationId xmlns:p14="http://schemas.microsoft.com/office/powerpoint/2010/main" val="22980829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DFF7708-D7F0-DF4E-9A3D-AF718058CBE3}" type="slidenum">
              <a:rPr lang="en-US"/>
              <a:pPr>
                <a:defRPr/>
              </a:pPr>
              <a:t>‹#›</a:t>
            </a:fld>
            <a:endParaRPr lang="en-US"/>
          </a:p>
        </p:txBody>
      </p:sp>
    </p:spTree>
    <p:extLst>
      <p:ext uri="{BB962C8B-B14F-4D97-AF65-F5344CB8AC3E}">
        <p14:creationId xmlns:p14="http://schemas.microsoft.com/office/powerpoint/2010/main" val="477528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4EEA4C-A9FC-014C-8DC0-855AE0B8D7CE}" type="slidenum">
              <a:rPr lang="en-US"/>
              <a:pPr>
                <a:defRPr/>
              </a:pPr>
              <a:t>‹#›</a:t>
            </a:fld>
            <a:endParaRPr lang="en-US"/>
          </a:p>
        </p:txBody>
      </p:sp>
    </p:spTree>
    <p:extLst>
      <p:ext uri="{BB962C8B-B14F-4D97-AF65-F5344CB8AC3E}">
        <p14:creationId xmlns:p14="http://schemas.microsoft.com/office/powerpoint/2010/main" val="1318677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910BA7-59CB-8B41-9CF9-4669EC244A54}" type="slidenum">
              <a:rPr lang="en-US"/>
              <a:pPr>
                <a:defRPr/>
              </a:pPr>
              <a:t>‹#›</a:t>
            </a:fld>
            <a:endParaRPr lang="en-US"/>
          </a:p>
        </p:txBody>
      </p:sp>
    </p:spTree>
    <p:extLst>
      <p:ext uri="{BB962C8B-B14F-4D97-AF65-F5344CB8AC3E}">
        <p14:creationId xmlns:p14="http://schemas.microsoft.com/office/powerpoint/2010/main" val="825875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7B6073-54D6-814B-817B-7B3F648A9AD3}" type="slidenum">
              <a:rPr lang="en-US"/>
              <a:pPr>
                <a:defRPr/>
              </a:pPr>
              <a:t>‹#›</a:t>
            </a:fld>
            <a:endParaRPr lang="en-US"/>
          </a:p>
        </p:txBody>
      </p:sp>
    </p:spTree>
    <p:extLst>
      <p:ext uri="{BB962C8B-B14F-4D97-AF65-F5344CB8AC3E}">
        <p14:creationId xmlns:p14="http://schemas.microsoft.com/office/powerpoint/2010/main" val="2164814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B91D5B-2610-E047-B4BA-9A387C11AC12}" type="slidenum">
              <a:rPr lang="en-US"/>
              <a:pPr>
                <a:defRPr/>
              </a:pPr>
              <a:t>‹#›</a:t>
            </a:fld>
            <a:endParaRPr lang="en-US"/>
          </a:p>
        </p:txBody>
      </p:sp>
    </p:spTree>
    <p:extLst>
      <p:ext uri="{BB962C8B-B14F-4D97-AF65-F5344CB8AC3E}">
        <p14:creationId xmlns:p14="http://schemas.microsoft.com/office/powerpoint/2010/main" val="3699591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795829-FD68-8144-BDA2-0890E2984B35}" type="slidenum">
              <a:rPr lang="en-US"/>
              <a:pPr>
                <a:defRPr/>
              </a:pPr>
              <a:t>‹#›</a:t>
            </a:fld>
            <a:endParaRPr lang="en-US"/>
          </a:p>
        </p:txBody>
      </p:sp>
    </p:spTree>
    <p:extLst>
      <p:ext uri="{BB962C8B-B14F-4D97-AF65-F5344CB8AC3E}">
        <p14:creationId xmlns:p14="http://schemas.microsoft.com/office/powerpoint/2010/main" val="3208489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7C4508-4018-3D49-81D3-8A2EB009202F}" type="slidenum">
              <a:rPr lang="en-US"/>
              <a:pPr>
                <a:defRPr/>
              </a:pPr>
              <a:t>‹#›</a:t>
            </a:fld>
            <a:endParaRPr lang="en-US"/>
          </a:p>
        </p:txBody>
      </p:sp>
    </p:spTree>
    <p:extLst>
      <p:ext uri="{BB962C8B-B14F-4D97-AF65-F5344CB8AC3E}">
        <p14:creationId xmlns:p14="http://schemas.microsoft.com/office/powerpoint/2010/main" val="2933736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6A74E84-29AC-2343-B83F-5C62DEEB3486}" type="slidenum">
              <a:rPr lang="en-US"/>
              <a:pPr>
                <a:defRPr/>
              </a:pPr>
              <a:t>‹#›</a:t>
            </a:fld>
            <a:endParaRPr lang="en-US"/>
          </a:p>
        </p:txBody>
      </p:sp>
    </p:spTree>
    <p:extLst>
      <p:ext uri="{BB962C8B-B14F-4D97-AF65-F5344CB8AC3E}">
        <p14:creationId xmlns:p14="http://schemas.microsoft.com/office/powerpoint/2010/main" val="2694989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81C6A2-4D73-8642-9DAA-A46E604644F5}" type="slidenum">
              <a:rPr lang="en-US"/>
              <a:pPr>
                <a:defRPr/>
              </a:pPr>
              <a:t>‹#›</a:t>
            </a:fld>
            <a:endParaRPr lang="en-US"/>
          </a:p>
        </p:txBody>
      </p:sp>
    </p:spTree>
    <p:extLst>
      <p:ext uri="{BB962C8B-B14F-4D97-AF65-F5344CB8AC3E}">
        <p14:creationId xmlns:p14="http://schemas.microsoft.com/office/powerpoint/2010/main" val="379343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080D08D-36AB-4A4C-AC48-2B0562F18114}" type="slidenum">
              <a:rPr lang="en-US"/>
              <a:pPr>
                <a:defRPr/>
              </a:pPr>
              <a:t>‹#›</a:t>
            </a:fld>
            <a:endParaRPr lang="en-US"/>
          </a:p>
        </p:txBody>
      </p:sp>
    </p:spTree>
    <p:extLst>
      <p:ext uri="{BB962C8B-B14F-4D97-AF65-F5344CB8AC3E}">
        <p14:creationId xmlns:p14="http://schemas.microsoft.com/office/powerpoint/2010/main" val="3051132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0F3E3B-582B-CE43-82E4-FE3D5871DF85}" type="slidenum">
              <a:rPr lang="en-US"/>
              <a:pPr>
                <a:defRPr/>
              </a:pPr>
              <a:t>‹#›</a:t>
            </a:fld>
            <a:endParaRPr lang="en-US"/>
          </a:p>
        </p:txBody>
      </p:sp>
    </p:spTree>
    <p:extLst>
      <p:ext uri="{BB962C8B-B14F-4D97-AF65-F5344CB8AC3E}">
        <p14:creationId xmlns:p14="http://schemas.microsoft.com/office/powerpoint/2010/main" val="1272776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647612-0A2F-2A49-8B96-EF9F8BB11E44}" type="slidenum">
              <a:rPr lang="en-US"/>
              <a:pPr>
                <a:defRPr/>
              </a:pPr>
              <a:t>‹#›</a:t>
            </a:fld>
            <a:endParaRPr lang="en-US"/>
          </a:p>
        </p:txBody>
      </p:sp>
    </p:spTree>
    <p:extLst>
      <p:ext uri="{BB962C8B-B14F-4D97-AF65-F5344CB8AC3E}">
        <p14:creationId xmlns:p14="http://schemas.microsoft.com/office/powerpoint/2010/main" val="3054181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22B725-1910-EA43-9AE7-0C540DB44E77}" type="slidenum">
              <a:rPr lang="en-US"/>
              <a:pPr>
                <a:defRPr/>
              </a:pPr>
              <a:t>‹#›</a:t>
            </a:fld>
            <a:endParaRPr lang="en-US"/>
          </a:p>
        </p:txBody>
      </p:sp>
    </p:spTree>
    <p:extLst>
      <p:ext uri="{BB962C8B-B14F-4D97-AF65-F5344CB8AC3E}">
        <p14:creationId xmlns:p14="http://schemas.microsoft.com/office/powerpoint/2010/main" val="1748238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B2AE-529A-C6B8-70AE-03EEC70E988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E3EBEE-E77E-2ECC-C0F0-B431FB5763B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C9BC21-B309-B080-3129-95E88BB690F0}"/>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5" name="Footer Placeholder 4">
            <a:extLst>
              <a:ext uri="{FF2B5EF4-FFF2-40B4-BE49-F238E27FC236}">
                <a16:creationId xmlns:a16="http://schemas.microsoft.com/office/drawing/2014/main" id="{47485C94-643B-482D-C802-2160D4E7B1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C0B1B-0504-0453-984F-E656A6E14693}"/>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2270409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557D3-5EED-A442-AF1D-47119CA985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5E5904-2A32-4023-0F93-404D2A4A43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07588F-B4B3-FC37-D08A-2F782EB467FF}"/>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5" name="Footer Placeholder 4">
            <a:extLst>
              <a:ext uri="{FF2B5EF4-FFF2-40B4-BE49-F238E27FC236}">
                <a16:creationId xmlns:a16="http://schemas.microsoft.com/office/drawing/2014/main" id="{6F254409-7047-70AA-3792-E800A8C51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BB8E4-4825-176D-FEC7-98608E9A75EE}"/>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3637023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9025-0AA0-B7FC-CAED-8C93C57EDA7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B9AA25-EF6E-3C75-B02A-DBBB9D4FAA2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404253-C743-0F7A-ACD8-FFE7048A5309}"/>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5" name="Footer Placeholder 4">
            <a:extLst>
              <a:ext uri="{FF2B5EF4-FFF2-40B4-BE49-F238E27FC236}">
                <a16:creationId xmlns:a16="http://schemas.microsoft.com/office/drawing/2014/main" id="{6CA94DDD-6A4B-BBDE-CC62-B393C93FF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1D36E-20BB-E1E0-F042-77373DE985BE}"/>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212356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CD98C-C7FB-36C9-2FCD-197C72F64D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94819B-1CCD-98A2-164D-ECA8F4FFD895}"/>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624256-60E0-2AFD-C159-A2AB4FB51D29}"/>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2D544E-BBCC-AE01-C03A-6FB9F3B8B5CC}"/>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6" name="Footer Placeholder 5">
            <a:extLst>
              <a:ext uri="{FF2B5EF4-FFF2-40B4-BE49-F238E27FC236}">
                <a16:creationId xmlns:a16="http://schemas.microsoft.com/office/drawing/2014/main" id="{78B513A8-110C-0AC5-B278-58FB9F3BB6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7214C5-E405-FDBF-A544-7BA0360FE673}"/>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1188979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E1FC-0825-60A9-F2D4-54078EF9A3E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D00C7E-1EEE-2E93-69E7-6AB80B7BA49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25CC5A-9952-4132-485A-2AC9097DC8E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A7D97F-BE0D-081C-BB33-B09E4746335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CA13A0-C536-21F8-1BBC-D88ECA67BF9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B0DD99-3209-5337-C7E6-D8F33730355A}"/>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8" name="Footer Placeholder 7">
            <a:extLst>
              <a:ext uri="{FF2B5EF4-FFF2-40B4-BE49-F238E27FC236}">
                <a16:creationId xmlns:a16="http://schemas.microsoft.com/office/drawing/2014/main" id="{6D6C02D8-9581-EDBE-74B7-69C46B8ED3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91D813-89C6-D3DD-6A38-7CF6C8F40FCB}"/>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2330003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5C545-19D7-4A81-6C1E-652E784FAA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D5765C-E647-225A-B77A-BE076BAC5D32}"/>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4" name="Footer Placeholder 3">
            <a:extLst>
              <a:ext uri="{FF2B5EF4-FFF2-40B4-BE49-F238E27FC236}">
                <a16:creationId xmlns:a16="http://schemas.microsoft.com/office/drawing/2014/main" id="{7E798815-B374-9CE8-DF91-6A94E6631A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D25C36-E63B-0989-408A-828E4A3B2383}"/>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143350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0F603F-6C5C-1D5E-8AF2-64A1E25C668E}"/>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3" name="Footer Placeholder 2">
            <a:extLst>
              <a:ext uri="{FF2B5EF4-FFF2-40B4-BE49-F238E27FC236}">
                <a16:creationId xmlns:a16="http://schemas.microsoft.com/office/drawing/2014/main" id="{BA58CEBC-6634-2C4A-7984-5C83670DC2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C61CD6-2B2F-5E91-9F98-6FAD335DFED5}"/>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292978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50E95D6-65C5-A741-A5CE-D67DF9EBFE62}" type="slidenum">
              <a:rPr lang="en-US"/>
              <a:pPr>
                <a:defRPr/>
              </a:pPr>
              <a:t>‹#›</a:t>
            </a:fld>
            <a:endParaRPr lang="en-US"/>
          </a:p>
        </p:txBody>
      </p:sp>
    </p:spTree>
    <p:extLst>
      <p:ext uri="{BB962C8B-B14F-4D97-AF65-F5344CB8AC3E}">
        <p14:creationId xmlns:p14="http://schemas.microsoft.com/office/powerpoint/2010/main" val="4204119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2421-9603-E744-F5BF-A156BDFD23A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A286BD-11C3-A90F-07A7-027C3BAD545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3F38A1-A038-B765-4826-73F14C26730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83C78A-1476-3C19-4C3A-A8096E823200}"/>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6" name="Footer Placeholder 5">
            <a:extLst>
              <a:ext uri="{FF2B5EF4-FFF2-40B4-BE49-F238E27FC236}">
                <a16:creationId xmlns:a16="http://schemas.microsoft.com/office/drawing/2014/main" id="{9C76F2C7-D1AC-87B0-1689-07A21364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E1D03-6270-3CE9-7FD1-2DC64B49DA8C}"/>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3654584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22E6-A1C0-C827-02C0-9E44FF85805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D3B2D1-EC10-334C-2415-8AD6F93B38B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C22472-F7A0-8F69-292D-F5D69A89ED0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E9F97-4BA8-21B9-2DED-8F5D20C1251E}"/>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6" name="Footer Placeholder 5">
            <a:extLst>
              <a:ext uri="{FF2B5EF4-FFF2-40B4-BE49-F238E27FC236}">
                <a16:creationId xmlns:a16="http://schemas.microsoft.com/office/drawing/2014/main" id="{D4DFFACA-9C6E-CE55-1CFA-5EAC2BD1E3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78FCC8-8262-C03C-EF2D-3A08C83A2C15}"/>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2200196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867E-0B8E-8AD7-375B-090E09DAC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EB160B-FB12-606B-834C-B6BAE7D025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094A8-4FE9-2716-BA1E-EDCEA3FE8833}"/>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5" name="Footer Placeholder 4">
            <a:extLst>
              <a:ext uri="{FF2B5EF4-FFF2-40B4-BE49-F238E27FC236}">
                <a16:creationId xmlns:a16="http://schemas.microsoft.com/office/drawing/2014/main" id="{FBC0E631-A86C-8D2E-98AF-15AC48FCB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0F6CA-47F6-47EE-64B9-4DD35532C1B5}"/>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955809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27A812-B165-B558-6120-FAE1DC0C6D6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94A32C-F946-2B35-0DE8-CBB874466FE2}"/>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A288D5-EE44-5CE4-33BB-FA97A744F9A8}"/>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5" name="Footer Placeholder 4">
            <a:extLst>
              <a:ext uri="{FF2B5EF4-FFF2-40B4-BE49-F238E27FC236}">
                <a16:creationId xmlns:a16="http://schemas.microsoft.com/office/drawing/2014/main" id="{E92E91AE-6DD1-6BFB-BA33-5211D79B8A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7E4EE-3CD2-BD06-BEF2-3A04A617E358}"/>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3303039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pPr>
              <a:defRPr/>
            </a:pPr>
            <a:endParaRPr lang="en-US"/>
          </a:p>
        </p:txBody>
      </p:sp>
      <p:sp>
        <p:nvSpPr>
          <p:cNvPr id="5" name="Footer Placeholder 4"/>
          <p:cNvSpPr>
            <a:spLocks noGrp="1"/>
          </p:cNvSpPr>
          <p:nvPr>
            <p:ph type="ftr" sz="quarter" idx="11"/>
          </p:nvPr>
        </p:nvSpPr>
        <p:spPr>
          <a:xfrm>
            <a:off x="2743973" y="5870576"/>
            <a:ext cx="3932137" cy="377825"/>
          </a:xfrm>
        </p:spPr>
        <p:txBody>
          <a:bodyPr/>
          <a:lstStyle/>
          <a:p>
            <a:pPr>
              <a:defRPr/>
            </a:pPr>
            <a:endParaRPr lang="en-US"/>
          </a:p>
        </p:txBody>
      </p:sp>
      <p:sp>
        <p:nvSpPr>
          <p:cNvPr id="6" name="Slide Number Placeholder 5"/>
          <p:cNvSpPr>
            <a:spLocks noGrp="1"/>
          </p:cNvSpPr>
          <p:nvPr>
            <p:ph type="sldNum" sz="quarter" idx="12"/>
          </p:nvPr>
        </p:nvSpPr>
        <p:spPr>
          <a:xfrm>
            <a:off x="8040685" y="5870576"/>
            <a:ext cx="417516" cy="377825"/>
          </a:xfrm>
        </p:spPr>
        <p:txBody>
          <a:bodyPr/>
          <a:lstStyle/>
          <a:p>
            <a:pPr>
              <a:defRPr/>
            </a:pPr>
            <a:fld id="{6B4FFC22-1525-834F-AD78-066892607F64}" type="slidenum">
              <a:rPr lang="en-US" smtClean="0"/>
              <a:pPr>
                <a:defRPr/>
              </a:pPr>
              <a:t>‹#›</a:t>
            </a:fld>
            <a:endParaRPr lang="en-US"/>
          </a:p>
        </p:txBody>
      </p:sp>
    </p:spTree>
    <p:extLst>
      <p:ext uri="{BB962C8B-B14F-4D97-AF65-F5344CB8AC3E}">
        <p14:creationId xmlns:p14="http://schemas.microsoft.com/office/powerpoint/2010/main" val="2179509079"/>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3608D9-E17D-EF41-B855-0F776DCE407A}" type="slidenum">
              <a:rPr lang="en-US" smtClean="0"/>
              <a:pPr>
                <a:defRPr/>
              </a:pPr>
              <a:t>‹#›</a:t>
            </a:fld>
            <a:endParaRPr lang="en-US"/>
          </a:p>
        </p:txBody>
      </p:sp>
    </p:spTree>
    <p:extLst>
      <p:ext uri="{BB962C8B-B14F-4D97-AF65-F5344CB8AC3E}">
        <p14:creationId xmlns:p14="http://schemas.microsoft.com/office/powerpoint/2010/main" val="29132085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E16645-8042-E44F-8343-D9B42FFDC89F}" type="slidenum">
              <a:rPr lang="en-US" smtClean="0"/>
              <a:pPr>
                <a:defRPr/>
              </a:pPr>
              <a:t>‹#›</a:t>
            </a:fld>
            <a:endParaRPr lang="en-US"/>
          </a:p>
        </p:txBody>
      </p:sp>
    </p:spTree>
    <p:extLst>
      <p:ext uri="{BB962C8B-B14F-4D97-AF65-F5344CB8AC3E}">
        <p14:creationId xmlns:p14="http://schemas.microsoft.com/office/powerpoint/2010/main" val="2111083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1189A3A-0DC1-7C41-A456-8DF8558F2B8D}" type="slidenum">
              <a:rPr lang="en-US" smtClean="0"/>
              <a:pPr>
                <a:defRPr/>
              </a:pPr>
              <a:t>‹#›</a:t>
            </a:fld>
            <a:endParaRPr lang="en-US"/>
          </a:p>
        </p:txBody>
      </p:sp>
    </p:spTree>
    <p:extLst>
      <p:ext uri="{BB962C8B-B14F-4D97-AF65-F5344CB8AC3E}">
        <p14:creationId xmlns:p14="http://schemas.microsoft.com/office/powerpoint/2010/main" val="3932910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BEA7D18-D1E9-844D-9A76-98DC3D89FEEC}" type="slidenum">
              <a:rPr lang="en-US" smtClean="0"/>
              <a:pPr>
                <a:defRPr/>
              </a:pPr>
              <a:t>‹#›</a:t>
            </a:fld>
            <a:endParaRPr lang="en-US"/>
          </a:p>
        </p:txBody>
      </p:sp>
    </p:spTree>
    <p:extLst>
      <p:ext uri="{BB962C8B-B14F-4D97-AF65-F5344CB8AC3E}">
        <p14:creationId xmlns:p14="http://schemas.microsoft.com/office/powerpoint/2010/main" val="1170344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524601-B81A-284C-8D49-5BB266B52D21}" type="slidenum">
              <a:rPr lang="en-US" smtClean="0"/>
              <a:pPr>
                <a:defRPr/>
              </a:pPr>
              <a:t>‹#›</a:t>
            </a:fld>
            <a:endParaRPr lang="en-US"/>
          </a:p>
        </p:txBody>
      </p:sp>
    </p:spTree>
    <p:extLst>
      <p:ext uri="{BB962C8B-B14F-4D97-AF65-F5344CB8AC3E}">
        <p14:creationId xmlns:p14="http://schemas.microsoft.com/office/powerpoint/2010/main" val="1008344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0148DEF1-CC10-164B-A79D-814335C15B0A}" type="slidenum">
              <a:rPr lang="en-US"/>
              <a:pPr>
                <a:defRPr/>
              </a:pPr>
              <a:t>‹#›</a:t>
            </a:fld>
            <a:endParaRPr lang="en-US"/>
          </a:p>
        </p:txBody>
      </p:sp>
    </p:spTree>
    <p:extLst>
      <p:ext uri="{BB962C8B-B14F-4D97-AF65-F5344CB8AC3E}">
        <p14:creationId xmlns:p14="http://schemas.microsoft.com/office/powerpoint/2010/main" val="38796476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BB98C5F-39FA-514F-B41D-4A35F65A936B}" type="slidenum">
              <a:rPr lang="en-US" smtClean="0"/>
              <a:pPr>
                <a:defRPr/>
              </a:pPr>
              <a:t>‹#›</a:t>
            </a:fld>
            <a:endParaRPr lang="en-US"/>
          </a:p>
        </p:txBody>
      </p:sp>
    </p:spTree>
    <p:extLst>
      <p:ext uri="{BB962C8B-B14F-4D97-AF65-F5344CB8AC3E}">
        <p14:creationId xmlns:p14="http://schemas.microsoft.com/office/powerpoint/2010/main" val="1039448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F9746B7-792A-3A44-ADFA-C933FA439A6B}" type="slidenum">
              <a:rPr lang="en-US" smtClean="0"/>
              <a:pPr>
                <a:defRPr/>
              </a:pPr>
              <a:t>‹#›</a:t>
            </a:fld>
            <a:endParaRPr lang="en-US"/>
          </a:p>
        </p:txBody>
      </p:sp>
    </p:spTree>
    <p:extLst>
      <p:ext uri="{BB962C8B-B14F-4D97-AF65-F5344CB8AC3E}">
        <p14:creationId xmlns:p14="http://schemas.microsoft.com/office/powerpoint/2010/main" val="3959286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D9DDC62-B8DE-0640-BF2B-4B0C5C7B442B}" type="slidenum">
              <a:rPr lang="en-US" smtClean="0"/>
              <a:pPr>
                <a:defRPr/>
              </a:pPr>
              <a:t>‹#›</a:t>
            </a:fld>
            <a:endParaRPr lang="en-US"/>
          </a:p>
        </p:txBody>
      </p:sp>
    </p:spTree>
    <p:extLst>
      <p:ext uri="{BB962C8B-B14F-4D97-AF65-F5344CB8AC3E}">
        <p14:creationId xmlns:p14="http://schemas.microsoft.com/office/powerpoint/2010/main" val="25507800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hangingPunct="1">
              <a:defRPr/>
            </a:pPr>
            <a:endParaRPr lang="en-US"/>
          </a:p>
        </p:txBody>
      </p:sp>
      <p:sp>
        <p:nvSpPr>
          <p:cNvPr id="6" name="Footer Placeholder 5"/>
          <p:cNvSpPr>
            <a:spLocks noGrp="1"/>
          </p:cNvSpPr>
          <p:nvPr>
            <p:ph type="ftr" sz="quarter" idx="11"/>
          </p:nvPr>
        </p:nvSpPr>
        <p:spPr/>
        <p:txBody>
          <a:bodyPr/>
          <a:lstStyle/>
          <a:p>
            <a:pPr eaLnBrk="1" hangingPunct="1">
              <a:defRPr/>
            </a:pPr>
            <a:endParaRPr lang="en-US"/>
          </a:p>
        </p:txBody>
      </p:sp>
      <p:sp>
        <p:nvSpPr>
          <p:cNvPr id="7" name="Slide Number Placeholder 6"/>
          <p:cNvSpPr>
            <a:spLocks noGrp="1"/>
          </p:cNvSpPr>
          <p:nvPr>
            <p:ph type="sldNum" sz="quarter" idx="12"/>
          </p:nvPr>
        </p:nvSpPr>
        <p:spPr/>
        <p:txBody>
          <a:bodyPr/>
          <a:lstStyle/>
          <a:p>
            <a:pPr eaLnBrk="1" hangingPunct="1">
              <a:defRPr/>
            </a:pPr>
            <a:fld id="{61F442D0-A11F-2640-8129-5D1BEF7A3C1E}" type="slidenum">
              <a:rPr lang="en-US" smtClean="0"/>
              <a:pPr eaLnBrk="1" hangingPunct="1">
                <a:defRPr/>
              </a:pPr>
              <a:t>‹#›</a:t>
            </a:fld>
            <a:endParaRPr lang="en-US"/>
          </a:p>
        </p:txBody>
      </p:sp>
    </p:spTree>
    <p:extLst>
      <p:ext uri="{BB962C8B-B14F-4D97-AF65-F5344CB8AC3E}">
        <p14:creationId xmlns:p14="http://schemas.microsoft.com/office/powerpoint/2010/main" val="34739265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hangingPunct="1">
              <a:defRPr/>
            </a:pPr>
            <a:endParaRPr lang="en-US"/>
          </a:p>
        </p:txBody>
      </p:sp>
      <p:sp>
        <p:nvSpPr>
          <p:cNvPr id="5" name="Footer Placeholder 4"/>
          <p:cNvSpPr>
            <a:spLocks noGrp="1"/>
          </p:cNvSpPr>
          <p:nvPr>
            <p:ph type="ftr" sz="quarter" idx="11"/>
          </p:nvPr>
        </p:nvSpPr>
        <p:spPr/>
        <p:txBody>
          <a:bodyPr/>
          <a:lstStyle/>
          <a:p>
            <a:pPr eaLnBrk="1" hangingPunct="1">
              <a:defRPr/>
            </a:pPr>
            <a:endParaRPr lang="en-US"/>
          </a:p>
        </p:txBody>
      </p:sp>
      <p:sp>
        <p:nvSpPr>
          <p:cNvPr id="6" name="Slide Number Placeholder 5"/>
          <p:cNvSpPr>
            <a:spLocks noGrp="1"/>
          </p:cNvSpPr>
          <p:nvPr>
            <p:ph type="sldNum" sz="quarter" idx="12"/>
          </p:nvPr>
        </p:nvSpPr>
        <p:spPr/>
        <p:txBody>
          <a:bodyPr/>
          <a:lstStyle/>
          <a:p>
            <a:pPr eaLnBrk="1" hangingPunct="1">
              <a:defRPr/>
            </a:pPr>
            <a:fld id="{61F442D0-A11F-2640-8129-5D1BEF7A3C1E}" type="slidenum">
              <a:rPr lang="en-US" smtClean="0"/>
              <a:pPr eaLnBrk="1" hangingPunct="1">
                <a:defRPr/>
              </a:pPr>
              <a:t>‹#›</a:t>
            </a:fld>
            <a:endParaRPr lang="en-US"/>
          </a:p>
        </p:txBody>
      </p:sp>
    </p:spTree>
    <p:extLst>
      <p:ext uri="{BB962C8B-B14F-4D97-AF65-F5344CB8AC3E}">
        <p14:creationId xmlns:p14="http://schemas.microsoft.com/office/powerpoint/2010/main" val="5718161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hangingPunct="1">
              <a:defRPr/>
            </a:pPr>
            <a:endParaRPr lang="en-US"/>
          </a:p>
        </p:txBody>
      </p:sp>
      <p:sp>
        <p:nvSpPr>
          <p:cNvPr id="5" name="Footer Placeholder 4"/>
          <p:cNvSpPr>
            <a:spLocks noGrp="1"/>
          </p:cNvSpPr>
          <p:nvPr>
            <p:ph type="ftr" sz="quarter" idx="11"/>
          </p:nvPr>
        </p:nvSpPr>
        <p:spPr/>
        <p:txBody>
          <a:bodyPr/>
          <a:lstStyle/>
          <a:p>
            <a:pPr eaLnBrk="1" hangingPunct="1">
              <a:defRPr/>
            </a:pPr>
            <a:endParaRPr lang="en-US"/>
          </a:p>
        </p:txBody>
      </p:sp>
      <p:sp>
        <p:nvSpPr>
          <p:cNvPr id="6" name="Slide Number Placeholder 5"/>
          <p:cNvSpPr>
            <a:spLocks noGrp="1"/>
          </p:cNvSpPr>
          <p:nvPr>
            <p:ph type="sldNum" sz="quarter" idx="12"/>
          </p:nvPr>
        </p:nvSpPr>
        <p:spPr/>
        <p:txBody>
          <a:bodyPr/>
          <a:lstStyle/>
          <a:p>
            <a:pPr eaLnBrk="1" hangingPunct="1">
              <a:defRPr/>
            </a:pPr>
            <a:fld id="{61F442D0-A11F-2640-8129-5D1BEF7A3C1E}" type="slidenum">
              <a:rPr lang="en-US" smtClean="0"/>
              <a:pPr eaLnBrk="1" hangingPunct="1">
                <a:defRPr/>
              </a:pPr>
              <a:t>‹#›</a:t>
            </a:fld>
            <a:endParaRPr lang="en-US"/>
          </a:p>
        </p:txBody>
      </p:sp>
    </p:spTree>
    <p:extLst>
      <p:ext uri="{BB962C8B-B14F-4D97-AF65-F5344CB8AC3E}">
        <p14:creationId xmlns:p14="http://schemas.microsoft.com/office/powerpoint/2010/main" val="3242322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hangingPunct="1">
              <a:defRPr/>
            </a:pPr>
            <a:endParaRPr lang="en-US"/>
          </a:p>
        </p:txBody>
      </p:sp>
      <p:sp>
        <p:nvSpPr>
          <p:cNvPr id="5" name="Footer Placeholder 4"/>
          <p:cNvSpPr>
            <a:spLocks noGrp="1"/>
          </p:cNvSpPr>
          <p:nvPr>
            <p:ph type="ftr" sz="quarter" idx="11"/>
          </p:nvPr>
        </p:nvSpPr>
        <p:spPr/>
        <p:txBody>
          <a:bodyPr/>
          <a:lstStyle/>
          <a:p>
            <a:pPr eaLnBrk="1" hangingPunct="1">
              <a:defRPr/>
            </a:pPr>
            <a:endParaRPr lang="en-US"/>
          </a:p>
        </p:txBody>
      </p:sp>
      <p:sp>
        <p:nvSpPr>
          <p:cNvPr id="6" name="Slide Number Placeholder 5"/>
          <p:cNvSpPr>
            <a:spLocks noGrp="1"/>
          </p:cNvSpPr>
          <p:nvPr>
            <p:ph type="sldNum" sz="quarter" idx="12"/>
          </p:nvPr>
        </p:nvSpPr>
        <p:spPr/>
        <p:txBody>
          <a:bodyPr/>
          <a:lstStyle/>
          <a:p>
            <a:pPr eaLnBrk="1" hangingPunct="1">
              <a:defRPr/>
            </a:pPr>
            <a:fld id="{61F442D0-A11F-2640-8129-5D1BEF7A3C1E}" type="slidenum">
              <a:rPr lang="en-US" smtClean="0"/>
              <a:pPr eaLnBrk="1" hangingPunct="1">
                <a:defRPr/>
              </a:pPr>
              <a:t>‹#›</a:t>
            </a:fld>
            <a:endParaRPr lang="en-US"/>
          </a:p>
        </p:txBody>
      </p:sp>
    </p:spTree>
    <p:extLst>
      <p:ext uri="{BB962C8B-B14F-4D97-AF65-F5344CB8AC3E}">
        <p14:creationId xmlns:p14="http://schemas.microsoft.com/office/powerpoint/2010/main" val="28554382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hangingPunct="1">
              <a:defRPr/>
            </a:pPr>
            <a:endParaRPr lang="en-US"/>
          </a:p>
        </p:txBody>
      </p:sp>
      <p:sp>
        <p:nvSpPr>
          <p:cNvPr id="5" name="Footer Placeholder 4"/>
          <p:cNvSpPr>
            <a:spLocks noGrp="1"/>
          </p:cNvSpPr>
          <p:nvPr>
            <p:ph type="ftr" sz="quarter" idx="11"/>
          </p:nvPr>
        </p:nvSpPr>
        <p:spPr/>
        <p:txBody>
          <a:bodyPr/>
          <a:lstStyle/>
          <a:p>
            <a:pPr eaLnBrk="1" hangingPunct="1">
              <a:defRPr/>
            </a:pPr>
            <a:endParaRPr lang="en-US"/>
          </a:p>
        </p:txBody>
      </p:sp>
      <p:sp>
        <p:nvSpPr>
          <p:cNvPr id="6" name="Slide Number Placeholder 5"/>
          <p:cNvSpPr>
            <a:spLocks noGrp="1"/>
          </p:cNvSpPr>
          <p:nvPr>
            <p:ph type="sldNum" sz="quarter" idx="12"/>
          </p:nvPr>
        </p:nvSpPr>
        <p:spPr/>
        <p:txBody>
          <a:bodyPr/>
          <a:lstStyle/>
          <a:p>
            <a:pPr eaLnBrk="1" hangingPunct="1">
              <a:defRPr/>
            </a:pPr>
            <a:fld id="{61F442D0-A11F-2640-8129-5D1BEF7A3C1E}" type="slidenum">
              <a:rPr lang="en-US" smtClean="0"/>
              <a:pPr eaLnBrk="1" hangingPunct="1">
                <a:defRPr/>
              </a:pPr>
              <a:t>‹#›</a:t>
            </a:fld>
            <a:endParaRPr lang="en-US"/>
          </a:p>
        </p:txBody>
      </p:sp>
    </p:spTree>
    <p:extLst>
      <p:ext uri="{BB962C8B-B14F-4D97-AF65-F5344CB8AC3E}">
        <p14:creationId xmlns:p14="http://schemas.microsoft.com/office/powerpoint/2010/main" val="37420115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hangingPunct="1">
              <a:defRPr/>
            </a:pPr>
            <a:endParaRPr lang="en-US"/>
          </a:p>
        </p:txBody>
      </p:sp>
      <p:sp>
        <p:nvSpPr>
          <p:cNvPr id="5" name="Footer Placeholder 4"/>
          <p:cNvSpPr>
            <a:spLocks noGrp="1"/>
          </p:cNvSpPr>
          <p:nvPr>
            <p:ph type="ftr" sz="quarter" idx="11"/>
          </p:nvPr>
        </p:nvSpPr>
        <p:spPr/>
        <p:txBody>
          <a:bodyPr/>
          <a:lstStyle/>
          <a:p>
            <a:pPr eaLnBrk="1" hangingPunct="1">
              <a:defRPr/>
            </a:pPr>
            <a:endParaRPr lang="en-US"/>
          </a:p>
        </p:txBody>
      </p:sp>
      <p:sp>
        <p:nvSpPr>
          <p:cNvPr id="6" name="Slide Number Placeholder 5"/>
          <p:cNvSpPr>
            <a:spLocks noGrp="1"/>
          </p:cNvSpPr>
          <p:nvPr>
            <p:ph type="sldNum" sz="quarter" idx="12"/>
          </p:nvPr>
        </p:nvSpPr>
        <p:spPr/>
        <p:txBody>
          <a:bodyPr/>
          <a:lstStyle/>
          <a:p>
            <a:pPr eaLnBrk="1" hangingPunct="1">
              <a:defRPr/>
            </a:pPr>
            <a:fld id="{61F442D0-A11F-2640-8129-5D1BEF7A3C1E}" type="slidenum">
              <a:rPr lang="en-US" smtClean="0"/>
              <a:pPr eaLnBrk="1" hangingPunct="1">
                <a:defRPr/>
              </a:pPr>
              <a:t>‹#›</a:t>
            </a:fld>
            <a:endParaRPr lang="en-US"/>
          </a:p>
        </p:txBody>
      </p:sp>
    </p:spTree>
    <p:extLst>
      <p:ext uri="{BB962C8B-B14F-4D97-AF65-F5344CB8AC3E}">
        <p14:creationId xmlns:p14="http://schemas.microsoft.com/office/powerpoint/2010/main" val="37634246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9015C7-6C60-534C-878F-B7C81A2869BE}" type="slidenum">
              <a:rPr lang="en-US" smtClean="0"/>
              <a:pPr>
                <a:defRPr/>
              </a:pPr>
              <a:t>‹#›</a:t>
            </a:fld>
            <a:endParaRPr lang="en-US"/>
          </a:p>
        </p:txBody>
      </p:sp>
    </p:spTree>
    <p:extLst>
      <p:ext uri="{BB962C8B-B14F-4D97-AF65-F5344CB8AC3E}">
        <p14:creationId xmlns:p14="http://schemas.microsoft.com/office/powerpoint/2010/main" val="321584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BE8B3EF8-F3BA-6F40-87C5-F8776999569E}" type="slidenum">
              <a:rPr lang="en-US"/>
              <a:pPr>
                <a:defRPr/>
              </a:pPr>
              <a:t>‹#›</a:t>
            </a:fld>
            <a:endParaRPr lang="en-US"/>
          </a:p>
        </p:txBody>
      </p:sp>
    </p:spTree>
    <p:extLst>
      <p:ext uri="{BB962C8B-B14F-4D97-AF65-F5344CB8AC3E}">
        <p14:creationId xmlns:p14="http://schemas.microsoft.com/office/powerpoint/2010/main" val="6615569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78BBA1-D83C-D143-93CA-CEE604AAD6A9}" type="slidenum">
              <a:rPr lang="en-US" smtClean="0"/>
              <a:pPr>
                <a:defRPr/>
              </a:pPr>
              <a:t>‹#›</a:t>
            </a:fld>
            <a:endParaRPr lang="en-US"/>
          </a:p>
        </p:txBody>
      </p:sp>
    </p:spTree>
    <p:extLst>
      <p:ext uri="{BB962C8B-B14F-4D97-AF65-F5344CB8AC3E}">
        <p14:creationId xmlns:p14="http://schemas.microsoft.com/office/powerpoint/2010/main" val="27624087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25430241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96662673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5885015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14310316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68017105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06090433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45541686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83931087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1822462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A87335F3-3E3D-FD4B-B2AC-BA5AACCF3141}" type="slidenum">
              <a:rPr lang="en-US"/>
              <a:pPr>
                <a:defRPr/>
              </a:pPr>
              <a:t>‹#›</a:t>
            </a:fld>
            <a:endParaRPr lang="en-US"/>
          </a:p>
        </p:txBody>
      </p:sp>
    </p:spTree>
    <p:extLst>
      <p:ext uri="{BB962C8B-B14F-4D97-AF65-F5344CB8AC3E}">
        <p14:creationId xmlns:p14="http://schemas.microsoft.com/office/powerpoint/2010/main" val="4926709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46113138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88777613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796DED-E3A7-8841-935A-A63058AC736F}" type="datetime1">
              <a:rPr lang="en-US"/>
              <a:pPr>
                <a:defRPr/>
              </a:pPr>
              <a:t>8/13/23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E5F6950C-09F8-334E-9148-72B9D27E7606}" type="slidenum">
              <a:rPr lang="en-US"/>
              <a:pPr>
                <a:defRPr/>
              </a:pPr>
              <a:t>‹#›</a:t>
            </a:fld>
            <a:endParaRPr lang="en-US"/>
          </a:p>
        </p:txBody>
      </p:sp>
    </p:spTree>
    <p:extLst>
      <p:ext uri="{BB962C8B-B14F-4D97-AF65-F5344CB8AC3E}">
        <p14:creationId xmlns:p14="http://schemas.microsoft.com/office/powerpoint/2010/main" val="3798809137"/>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6" name="Rectangle 15"/>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9" name="Rectangle 11"/>
          <p:cNvSpPr>
            <a:spLocks noChangeArrowheads="1"/>
          </p:cNvSpPr>
          <p:nvPr/>
        </p:nvSpPr>
        <p:spPr bwMode="auto">
          <a:xfrm>
            <a:off x="155575" y="142875"/>
            <a:ext cx="8832850" cy="2139950"/>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CFC9C259-B10C-A848-BDFF-5D27B21D9F52}" type="datetime1">
              <a:rPr lang="en-US"/>
              <a:pPr>
                <a:defRPr/>
              </a:pPr>
              <a:t>8/13/23</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pPr>
              <a:defRPr/>
            </a:pPr>
            <a:fld id="{52FDCB54-83D8-8549-8AAD-F3AC4214E84D}" type="slidenum">
              <a:rPr lang="en-US"/>
              <a:pPr>
                <a:defRPr/>
              </a:pPr>
              <a:t>‹#›</a:t>
            </a:fld>
            <a:endParaRPr lang="en-US"/>
          </a:p>
        </p:txBody>
      </p:sp>
    </p:spTree>
    <p:extLst>
      <p:ext uri="{BB962C8B-B14F-4D97-AF65-F5344CB8AC3E}">
        <p14:creationId xmlns:p14="http://schemas.microsoft.com/office/powerpoint/2010/main" val="163652699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Rectangle 19"/>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10" name="Rectangle 20"/>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12" name="Rectangle 10"/>
          <p:cNvSpPr/>
          <p:nvPr/>
        </p:nvSpPr>
        <p:spPr>
          <a:xfrm>
            <a:off x="152400" y="1371600"/>
            <a:ext cx="8832850" cy="914400"/>
          </a:xfrm>
          <a:prstGeom prst="rect">
            <a:avLst/>
          </a:prstGeom>
          <a:solidFill>
            <a:srgbClr val="800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fld id="{6E719104-BA5E-0B4B-A2A2-FD94B05186D5}" type="datetime1">
              <a:rPr lang="en-US"/>
              <a:pPr>
                <a:defRPr/>
              </a:pPr>
              <a:t>8/13/23</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pPr>
              <a:defRPr/>
            </a:pPr>
            <a:fld id="{18BDB5BA-54D6-7441-943E-46DBE7BDD216}" type="slidenum">
              <a:rPr lang="en-US"/>
              <a:pPr>
                <a:defRPr/>
              </a:pPr>
              <a:t>‹#›</a:t>
            </a:fld>
            <a:endParaRPr lang="en-US"/>
          </a:p>
        </p:txBody>
      </p:sp>
    </p:spTree>
    <p:extLst>
      <p:ext uri="{BB962C8B-B14F-4D97-AF65-F5344CB8AC3E}">
        <p14:creationId xmlns:p14="http://schemas.microsoft.com/office/powerpoint/2010/main" val="3869505265"/>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10778798-C7A1-0F48-A586-27AFC681A55C}" type="datetime1">
              <a:rPr lang="en-US"/>
              <a:pPr>
                <a:defRPr/>
              </a:pPr>
              <a:t>8/13/23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4DC6C927-1F0A-5046-BE86-C19F8A2CBC4D}" type="slidenum">
              <a:rPr lang="en-US"/>
              <a:pPr>
                <a:defRPr/>
              </a:pPr>
              <a:t>‹#›</a:t>
            </a:fld>
            <a:endParaRPr lang="en-US"/>
          </a:p>
        </p:txBody>
      </p:sp>
    </p:spTree>
    <p:extLst>
      <p:ext uri="{BB962C8B-B14F-4D97-AF65-F5344CB8AC3E}">
        <p14:creationId xmlns:p14="http://schemas.microsoft.com/office/powerpoint/2010/main" val="272388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3" name="Rectangle 7"/>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5" name="Rectangle 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endParaRPr>
          </a:p>
        </p:txBody>
      </p:sp>
      <p:sp>
        <p:nvSpPr>
          <p:cNvPr id="8" name="Date Placeholder 1"/>
          <p:cNvSpPr>
            <a:spLocks noGrp="1"/>
          </p:cNvSpPr>
          <p:nvPr>
            <p:ph type="dt" sz="half" idx="10"/>
          </p:nvPr>
        </p:nvSpPr>
        <p:spPr/>
        <p:txBody>
          <a:bodyPr/>
          <a:lstStyle>
            <a:lvl1pPr>
              <a:defRPr/>
            </a:lvl1pPr>
          </a:lstStyle>
          <a:p>
            <a:pPr>
              <a:defRPr/>
            </a:pPr>
            <a:fld id="{351A7F3E-93EE-DF4A-B33C-994677EF2563}" type="datetime1">
              <a:rPr lang="en-US"/>
              <a:pPr>
                <a:defRPr/>
              </a:pPr>
              <a:t>8/13/23</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A17BB3ED-8911-E04C-85FB-9C42DABD7C2E}" type="slidenum">
              <a:rPr lang="en-US"/>
              <a:pPr>
                <a:defRPr/>
              </a:pPr>
              <a:t>‹#›</a:t>
            </a:fld>
            <a:endParaRPr lang="en-US"/>
          </a:p>
        </p:txBody>
      </p:sp>
    </p:spTree>
    <p:extLst>
      <p:ext uri="{BB962C8B-B14F-4D97-AF65-F5344CB8AC3E}">
        <p14:creationId xmlns:p14="http://schemas.microsoft.com/office/powerpoint/2010/main" val="11539122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8" name="Rectangle 16"/>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9"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11" name="Rectangle 7"/>
          <p:cNvSpPr/>
          <p:nvPr/>
        </p:nvSpPr>
        <p:spPr>
          <a:xfrm>
            <a:off x="152400" y="609600"/>
            <a:ext cx="2743200" cy="5867400"/>
          </a:xfrm>
          <a:prstGeom prst="rect">
            <a:avLst/>
          </a:prstGeom>
          <a:solidFill>
            <a:srgbClr val="800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15" name="Rectangle 21"/>
          <p:cNvSpPr>
            <a:spLocks noChangeArrowheads="1"/>
          </p:cNvSpPr>
          <p:nvPr userDrawn="1"/>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atin typeface="Arial"/>
                <a:cs typeface="Arial"/>
              </a:defRPr>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4800" y="914400"/>
            <a:ext cx="2438400" cy="5257800"/>
          </a:xfrm>
        </p:spPr>
        <p:txBody>
          <a:bodyPr/>
          <a:lstStyle>
            <a:lvl1pPr marL="0" indent="0">
              <a:spcAft>
                <a:spcPts val="1000"/>
              </a:spcAft>
              <a:buFontTx/>
              <a:buNone/>
              <a:defRPr sz="1600">
                <a:solidFill>
                  <a:srgbClr val="FFFFFF"/>
                </a:solidFill>
                <a:latin typeface="Arial"/>
                <a:cs typeface="Aria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8C439CEE-3F03-8640-9772-D0A94EA4D8D5}" type="slidenum">
              <a:rPr lang="en-US"/>
              <a:pPr>
                <a:defRPr/>
              </a:pPr>
              <a:t>‹#›</a:t>
            </a:fld>
            <a:endParaRPr lang="en-US"/>
          </a:p>
        </p:txBody>
      </p:sp>
    </p:spTree>
    <p:extLst>
      <p:ext uri="{BB962C8B-B14F-4D97-AF65-F5344CB8AC3E}">
        <p14:creationId xmlns:p14="http://schemas.microsoft.com/office/powerpoint/2010/main" val="36780267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8E3DF28-440A-CA4B-97E1-7B6FD8567086}" type="datetime1">
              <a:rPr lang="en-US"/>
              <a:pPr>
                <a:defRPr/>
              </a:pPr>
              <a:t>8/13/23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96E1E8-66FD-DB47-BF6E-A0AA9BC7B4A3}" type="slidenum">
              <a:rPr lang="en-US"/>
              <a:pPr>
                <a:defRPr/>
              </a:pPr>
              <a:t>‹#›</a:t>
            </a:fld>
            <a:endParaRPr lang="en-US"/>
          </a:p>
        </p:txBody>
      </p:sp>
    </p:spTree>
    <p:extLst>
      <p:ext uri="{BB962C8B-B14F-4D97-AF65-F5344CB8AC3E}">
        <p14:creationId xmlns:p14="http://schemas.microsoft.com/office/powerpoint/2010/main" val="1592397007"/>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6" name="Rectangle 8"/>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7" name="Rectangle 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7ACAC03A-D8DF-2B40-828F-19C332CD1D53}"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0A3E4043-F0D2-9F4B-84B4-A3925341C55E}" type="datetime1">
              <a:rPr lang="en-US"/>
              <a:pPr>
                <a:defRPr/>
              </a:pPr>
              <a:t>8/13/23</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9630610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25A14407-35F3-8C4B-9177-D83DB91FFAC8}" type="slidenum">
              <a:rPr lang="en-US"/>
              <a:pPr>
                <a:defRPr/>
              </a:pPr>
              <a:t>‹#›</a:t>
            </a:fld>
            <a:endParaRPr lang="en-US"/>
          </a:p>
        </p:txBody>
      </p:sp>
    </p:spTree>
    <p:extLst>
      <p:ext uri="{BB962C8B-B14F-4D97-AF65-F5344CB8AC3E}">
        <p14:creationId xmlns:p14="http://schemas.microsoft.com/office/powerpoint/2010/main" val="33111732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cs typeface="Arial"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cs typeface="Arial"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cs typeface="Arial"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cs typeface="Arial" charset="0"/>
            </a:endParaRPr>
          </a:p>
        </p:txBody>
      </p:sp>
      <p:sp>
        <p:nvSpPr>
          <p:cNvPr id="10" name="Rectangle 9"/>
          <p:cNvSpPr/>
          <p:nvPr/>
        </p:nvSpPr>
        <p:spPr>
          <a:xfrm>
            <a:off x="152400" y="609600"/>
            <a:ext cx="2743200" cy="5867400"/>
          </a:xfrm>
          <a:prstGeom prst="rect">
            <a:avLst/>
          </a:prstGeom>
          <a:solidFill>
            <a:srgbClr val="800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latin typeface="Arial"/>
                <a:cs typeface="Arial"/>
              </a:defRPr>
            </a:lvl1pPr>
          </a:lstStyle>
          <a:p>
            <a:r>
              <a:rPr lang="en-US" dirty="0"/>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latin typeface="Arial"/>
                <a:cs typeface="Aria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CE51CAF8-4F54-9240-9D1D-958E6D2EBD99}"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258997C3-E1E3-EA47-B2BF-C9A1668C350D}" type="datetime1">
              <a:rPr lang="en-US"/>
              <a:pPr>
                <a:defRPr/>
              </a:pPr>
              <a:t>8/13/23</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1610711348"/>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cs typeface="Arial"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cs typeface="Arial"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cs typeface="Arial"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cs typeface="Arial"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fld id="{029B9017-75C7-5646-8F85-67BBA2404FCB}" type="datetime1">
              <a:rPr lang="en-US"/>
              <a:pPr>
                <a:defRPr/>
              </a:pPr>
              <a:t>8/13/23</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pPr>
              <a:defRPr/>
            </a:pPr>
            <a:fld id="{5ECD23ED-FC7A-6F4B-BCB9-4526E1E0E9DA}" type="slidenum">
              <a:rPr lang="en-US"/>
              <a:pPr>
                <a:defRPr/>
              </a:pPr>
              <a:t>‹#›</a:t>
            </a:fld>
            <a:endParaRPr lang="en-US"/>
          </a:p>
        </p:txBody>
      </p:sp>
    </p:spTree>
    <p:extLst>
      <p:ext uri="{BB962C8B-B14F-4D97-AF65-F5344CB8AC3E}">
        <p14:creationId xmlns:p14="http://schemas.microsoft.com/office/powerpoint/2010/main" val="2291243122"/>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grpSp>
      <p:sp>
        <p:nvSpPr>
          <p:cNvPr id="68" name="Freeform 70"/>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8132"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88133" name="Rectangle 69"/>
          <p:cNvSpPr>
            <a:spLocks noGrp="1" noChangeArrowheads="1"/>
          </p:cNvSpPr>
          <p:nvPr>
            <p:ph type="subTitle" idx="1"/>
          </p:nvPr>
        </p:nvSpPr>
        <p:spPr>
          <a:xfrm>
            <a:off x="1371600" y="3886200"/>
            <a:ext cx="6400800" cy="1752600"/>
          </a:xfrm>
        </p:spPr>
        <p:txBody>
          <a:bodyPr/>
          <a:lstStyle>
            <a:lvl1pPr marL="0" indent="101600" algn="ctr">
              <a:buFont typeface="Wingdings" pitchFamily="-108"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a:solidFill>
                  <a:srgbClr val="FFFFFF"/>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rgbClr val="FFFFFF"/>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A376FD39-BE68-E147-8660-808B477A80A5}" type="slidenum">
              <a:rPr lang="en-US" altLang="ja-JP"/>
              <a:pPr>
                <a:defRPr/>
              </a:pPr>
              <a:t>‹#›</a:t>
            </a:fld>
            <a:endParaRPr lang="en-US" altLang="ja-JP"/>
          </a:p>
        </p:txBody>
      </p:sp>
    </p:spTree>
    <p:extLst>
      <p:ext uri="{BB962C8B-B14F-4D97-AF65-F5344CB8AC3E}">
        <p14:creationId xmlns:p14="http://schemas.microsoft.com/office/powerpoint/2010/main" val="2709248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2E03F37A-017A-0E4D-B733-9AEC051F9DCC}" type="slidenum">
              <a:rPr lang="en-US" altLang="ja-JP"/>
              <a:pPr>
                <a:defRPr/>
              </a:pPr>
              <a:t>‹#›</a:t>
            </a:fld>
            <a:endParaRPr lang="en-US" altLang="ja-JP"/>
          </a:p>
        </p:txBody>
      </p:sp>
    </p:spTree>
    <p:extLst>
      <p:ext uri="{BB962C8B-B14F-4D97-AF65-F5344CB8AC3E}">
        <p14:creationId xmlns:p14="http://schemas.microsoft.com/office/powerpoint/2010/main" val="5461737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6DB133CE-28E8-C845-949F-8BF9765E13DC}" type="slidenum">
              <a:rPr lang="en-US" altLang="ja-JP"/>
              <a:pPr>
                <a:defRPr/>
              </a:pPr>
              <a:t>‹#›</a:t>
            </a:fld>
            <a:endParaRPr lang="en-US" altLang="ja-JP"/>
          </a:p>
        </p:txBody>
      </p:sp>
    </p:spTree>
    <p:extLst>
      <p:ext uri="{BB962C8B-B14F-4D97-AF65-F5344CB8AC3E}">
        <p14:creationId xmlns:p14="http://schemas.microsoft.com/office/powerpoint/2010/main" val="32177207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0F0FC6E6-2B54-F94E-80AE-63199204E8AA}" type="slidenum">
              <a:rPr lang="en-US" altLang="ja-JP"/>
              <a:pPr>
                <a:defRPr/>
              </a:pPr>
              <a:t>‹#›</a:t>
            </a:fld>
            <a:endParaRPr lang="en-US" altLang="ja-JP"/>
          </a:p>
        </p:txBody>
      </p:sp>
    </p:spTree>
    <p:extLst>
      <p:ext uri="{BB962C8B-B14F-4D97-AF65-F5344CB8AC3E}">
        <p14:creationId xmlns:p14="http://schemas.microsoft.com/office/powerpoint/2010/main" val="7471044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27245A2E-4E4C-464D-A4D6-92C0D163A5B7}" type="slidenum">
              <a:rPr lang="en-US" altLang="ja-JP"/>
              <a:pPr>
                <a:defRPr/>
              </a:pPr>
              <a:t>‹#›</a:t>
            </a:fld>
            <a:endParaRPr lang="en-US" altLang="ja-JP"/>
          </a:p>
        </p:txBody>
      </p:sp>
    </p:spTree>
    <p:extLst>
      <p:ext uri="{BB962C8B-B14F-4D97-AF65-F5344CB8AC3E}">
        <p14:creationId xmlns:p14="http://schemas.microsoft.com/office/powerpoint/2010/main" val="25568068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9001D313-5256-7843-8A8D-9748FD59D254}" type="slidenum">
              <a:rPr lang="en-US" altLang="ja-JP"/>
              <a:pPr>
                <a:defRPr/>
              </a:pPr>
              <a:t>‹#›</a:t>
            </a:fld>
            <a:endParaRPr lang="en-US" altLang="ja-JP"/>
          </a:p>
        </p:txBody>
      </p:sp>
    </p:spTree>
    <p:extLst>
      <p:ext uri="{BB962C8B-B14F-4D97-AF65-F5344CB8AC3E}">
        <p14:creationId xmlns:p14="http://schemas.microsoft.com/office/powerpoint/2010/main" val="25660063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2511B662-E845-4743-B8EC-22E7BE592192}" type="slidenum">
              <a:rPr lang="en-US" altLang="ja-JP"/>
              <a:pPr>
                <a:defRPr/>
              </a:pPr>
              <a:t>‹#›</a:t>
            </a:fld>
            <a:endParaRPr lang="en-US" altLang="ja-JP"/>
          </a:p>
        </p:txBody>
      </p:sp>
    </p:spTree>
    <p:extLst>
      <p:ext uri="{BB962C8B-B14F-4D97-AF65-F5344CB8AC3E}">
        <p14:creationId xmlns:p14="http://schemas.microsoft.com/office/powerpoint/2010/main" val="28764128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6CBE882F-9A27-3A4C-9EDB-0BF3949E3383}" type="slidenum">
              <a:rPr lang="en-US" altLang="ja-JP"/>
              <a:pPr>
                <a:defRPr/>
              </a:pPr>
              <a:t>‹#›</a:t>
            </a:fld>
            <a:endParaRPr lang="en-US" altLang="ja-JP"/>
          </a:p>
        </p:txBody>
      </p:sp>
    </p:spTree>
    <p:extLst>
      <p:ext uri="{BB962C8B-B14F-4D97-AF65-F5344CB8AC3E}">
        <p14:creationId xmlns:p14="http://schemas.microsoft.com/office/powerpoint/2010/main" val="154921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BAA473B0-2394-AC4C-ADCC-F7A05294A3A9}" type="slidenum">
              <a:rPr lang="en-US"/>
              <a:pPr>
                <a:defRPr/>
              </a:pPr>
              <a:t>‹#›</a:t>
            </a:fld>
            <a:endParaRPr lang="en-US"/>
          </a:p>
        </p:txBody>
      </p:sp>
    </p:spTree>
    <p:extLst>
      <p:ext uri="{BB962C8B-B14F-4D97-AF65-F5344CB8AC3E}">
        <p14:creationId xmlns:p14="http://schemas.microsoft.com/office/powerpoint/2010/main" val="31756085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39742D83-C143-B147-8330-4895D98375EC}" type="slidenum">
              <a:rPr lang="en-US" altLang="ja-JP"/>
              <a:pPr>
                <a:defRPr/>
              </a:pPr>
              <a:t>‹#›</a:t>
            </a:fld>
            <a:endParaRPr lang="en-US" altLang="ja-JP"/>
          </a:p>
        </p:txBody>
      </p:sp>
    </p:spTree>
    <p:extLst>
      <p:ext uri="{BB962C8B-B14F-4D97-AF65-F5344CB8AC3E}">
        <p14:creationId xmlns:p14="http://schemas.microsoft.com/office/powerpoint/2010/main" val="35875547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0C33106D-828D-5B48-9269-5E72FC0E61B5}" type="slidenum">
              <a:rPr lang="en-US" altLang="ja-JP"/>
              <a:pPr>
                <a:defRPr/>
              </a:pPr>
              <a:t>‹#›</a:t>
            </a:fld>
            <a:endParaRPr lang="en-US" altLang="ja-JP"/>
          </a:p>
        </p:txBody>
      </p:sp>
    </p:spTree>
    <p:extLst>
      <p:ext uri="{BB962C8B-B14F-4D97-AF65-F5344CB8AC3E}">
        <p14:creationId xmlns:p14="http://schemas.microsoft.com/office/powerpoint/2010/main" val="32608320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AB194521-3EFE-9840-9B22-854FFEC26A10}" type="slidenum">
              <a:rPr lang="en-US" altLang="ja-JP"/>
              <a:pPr>
                <a:defRPr/>
              </a:pPr>
              <a:t>‹#›</a:t>
            </a:fld>
            <a:endParaRPr lang="en-US" altLang="ja-JP"/>
          </a:p>
        </p:txBody>
      </p:sp>
    </p:spTree>
    <p:extLst>
      <p:ext uri="{BB962C8B-B14F-4D97-AF65-F5344CB8AC3E}">
        <p14:creationId xmlns:p14="http://schemas.microsoft.com/office/powerpoint/2010/main" val="17457779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defRPr b="0"/>
            </a:lvl1pPr>
          </a:lstStyle>
          <a:p>
            <a:pPr>
              <a:defRPr/>
            </a:pPr>
            <a:endParaRPr lang="en-US"/>
          </a:p>
        </p:txBody>
      </p:sp>
      <p:sp>
        <p:nvSpPr>
          <p:cNvPr id="28" name="Rectangle 28"/>
          <p:cNvSpPr>
            <a:spLocks noGrp="1" noChangeArrowheads="1"/>
          </p:cNvSpPr>
          <p:nvPr>
            <p:ph type="ftr" sz="quarter" idx="11"/>
          </p:nvPr>
        </p:nvSpPr>
        <p:spPr/>
        <p:txBody>
          <a:bodyPr/>
          <a:lstStyle>
            <a:lvl1pPr>
              <a:defRPr b="0"/>
            </a:lvl1pPr>
          </a:lstStyle>
          <a:p>
            <a:pPr>
              <a:defRPr/>
            </a:pPr>
            <a:endParaRPr lang="en-US"/>
          </a:p>
        </p:txBody>
      </p:sp>
      <p:sp>
        <p:nvSpPr>
          <p:cNvPr id="29" name="Rectangle 29"/>
          <p:cNvSpPr>
            <a:spLocks noGrp="1" noChangeArrowheads="1"/>
          </p:cNvSpPr>
          <p:nvPr>
            <p:ph type="sldNum" sz="quarter" idx="12"/>
          </p:nvPr>
        </p:nvSpPr>
        <p:spPr/>
        <p:txBody>
          <a:bodyPr/>
          <a:lstStyle>
            <a:lvl1pPr>
              <a:defRPr b="0"/>
            </a:lvl1pPr>
          </a:lstStyle>
          <a:p>
            <a:pPr>
              <a:defRPr/>
            </a:pPr>
            <a:fld id="{69541E14-96F2-3F4E-AFA9-609FEAC61B1D}" type="slidenum">
              <a:rPr lang="en-US"/>
              <a:pPr>
                <a:defRPr/>
              </a:pPr>
              <a:t>‹#›</a:t>
            </a:fld>
            <a:endParaRPr lang="en-US"/>
          </a:p>
        </p:txBody>
      </p:sp>
    </p:spTree>
    <p:extLst>
      <p:ext uri="{BB962C8B-B14F-4D97-AF65-F5344CB8AC3E}">
        <p14:creationId xmlns:p14="http://schemas.microsoft.com/office/powerpoint/2010/main" val="4942441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FEFA6A0F-4223-914A-ABEB-4A25B5D23A59}" type="slidenum">
              <a:rPr lang="en-US"/>
              <a:pPr>
                <a:defRPr/>
              </a:pPr>
              <a:t>‹#›</a:t>
            </a:fld>
            <a:endParaRPr lang="en-US"/>
          </a:p>
        </p:txBody>
      </p:sp>
    </p:spTree>
    <p:extLst>
      <p:ext uri="{BB962C8B-B14F-4D97-AF65-F5344CB8AC3E}">
        <p14:creationId xmlns:p14="http://schemas.microsoft.com/office/powerpoint/2010/main" val="23480612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F170787B-B102-B043-8877-BE228E1C3A2E}" type="slidenum">
              <a:rPr lang="en-US"/>
              <a:pPr>
                <a:defRPr/>
              </a:pPr>
              <a:t>‹#›</a:t>
            </a:fld>
            <a:endParaRPr lang="en-US"/>
          </a:p>
        </p:txBody>
      </p:sp>
    </p:spTree>
    <p:extLst>
      <p:ext uri="{BB962C8B-B14F-4D97-AF65-F5344CB8AC3E}">
        <p14:creationId xmlns:p14="http://schemas.microsoft.com/office/powerpoint/2010/main" val="17586678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A099B521-E56C-C644-A3E8-13116AB2BA05}" type="slidenum">
              <a:rPr lang="en-US"/>
              <a:pPr>
                <a:defRPr/>
              </a:pPr>
              <a:t>‹#›</a:t>
            </a:fld>
            <a:endParaRPr lang="en-US"/>
          </a:p>
        </p:txBody>
      </p:sp>
    </p:spTree>
    <p:extLst>
      <p:ext uri="{BB962C8B-B14F-4D97-AF65-F5344CB8AC3E}">
        <p14:creationId xmlns:p14="http://schemas.microsoft.com/office/powerpoint/2010/main" val="35584247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F84B039D-CE42-EF4F-8EFD-CC00F13C4C16}" type="slidenum">
              <a:rPr lang="en-US"/>
              <a:pPr>
                <a:defRPr/>
              </a:pPr>
              <a:t>‹#›</a:t>
            </a:fld>
            <a:endParaRPr lang="en-US"/>
          </a:p>
        </p:txBody>
      </p:sp>
    </p:spTree>
    <p:extLst>
      <p:ext uri="{BB962C8B-B14F-4D97-AF65-F5344CB8AC3E}">
        <p14:creationId xmlns:p14="http://schemas.microsoft.com/office/powerpoint/2010/main" val="36356582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46069582-741B-DC44-918E-3A58C24C8734}" type="slidenum">
              <a:rPr lang="en-US"/>
              <a:pPr>
                <a:defRPr/>
              </a:pPr>
              <a:t>‹#›</a:t>
            </a:fld>
            <a:endParaRPr lang="en-US"/>
          </a:p>
        </p:txBody>
      </p:sp>
    </p:spTree>
    <p:extLst>
      <p:ext uri="{BB962C8B-B14F-4D97-AF65-F5344CB8AC3E}">
        <p14:creationId xmlns:p14="http://schemas.microsoft.com/office/powerpoint/2010/main" val="1529477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68C78D4A-A346-BF44-A129-CD2C457F108E}" type="slidenum">
              <a:rPr lang="en-US"/>
              <a:pPr>
                <a:defRPr/>
              </a:pPr>
              <a:t>‹#›</a:t>
            </a:fld>
            <a:endParaRPr lang="en-US"/>
          </a:p>
        </p:txBody>
      </p:sp>
    </p:spTree>
    <p:extLst>
      <p:ext uri="{BB962C8B-B14F-4D97-AF65-F5344CB8AC3E}">
        <p14:creationId xmlns:p14="http://schemas.microsoft.com/office/powerpoint/2010/main" val="148001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E7180262-E40E-D84D-B245-B0ECBB88B2AC}" type="slidenum">
              <a:rPr lang="en-US"/>
              <a:pPr>
                <a:defRPr/>
              </a:pPr>
              <a:t>‹#›</a:t>
            </a:fld>
            <a:endParaRPr lang="en-US"/>
          </a:p>
        </p:txBody>
      </p:sp>
    </p:spTree>
    <p:extLst>
      <p:ext uri="{BB962C8B-B14F-4D97-AF65-F5344CB8AC3E}">
        <p14:creationId xmlns:p14="http://schemas.microsoft.com/office/powerpoint/2010/main" val="36727698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C61B435E-725E-5841-871E-6C6E64AA0231}" type="slidenum">
              <a:rPr lang="en-US"/>
              <a:pPr>
                <a:defRPr/>
              </a:pPr>
              <a:t>‹#›</a:t>
            </a:fld>
            <a:endParaRPr lang="en-US"/>
          </a:p>
        </p:txBody>
      </p:sp>
    </p:spTree>
    <p:extLst>
      <p:ext uri="{BB962C8B-B14F-4D97-AF65-F5344CB8AC3E}">
        <p14:creationId xmlns:p14="http://schemas.microsoft.com/office/powerpoint/2010/main" val="459814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5B2894C8-39E4-3049-B204-2962F3FBCB41}" type="slidenum">
              <a:rPr lang="en-US"/>
              <a:pPr>
                <a:defRPr/>
              </a:pPr>
              <a:t>‹#›</a:t>
            </a:fld>
            <a:endParaRPr lang="en-US"/>
          </a:p>
        </p:txBody>
      </p:sp>
    </p:spTree>
    <p:extLst>
      <p:ext uri="{BB962C8B-B14F-4D97-AF65-F5344CB8AC3E}">
        <p14:creationId xmlns:p14="http://schemas.microsoft.com/office/powerpoint/2010/main" val="40118717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CDADF35B-205A-124A-A962-64427ACFC918}" type="slidenum">
              <a:rPr lang="en-US"/>
              <a:pPr>
                <a:defRPr/>
              </a:pPr>
              <a:t>‹#›</a:t>
            </a:fld>
            <a:endParaRPr lang="en-US"/>
          </a:p>
        </p:txBody>
      </p:sp>
    </p:spTree>
    <p:extLst>
      <p:ext uri="{BB962C8B-B14F-4D97-AF65-F5344CB8AC3E}">
        <p14:creationId xmlns:p14="http://schemas.microsoft.com/office/powerpoint/2010/main" val="9609341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28DD8F24-B0BA-0D42-B404-1A2F093DD3C6}" type="slidenum">
              <a:rPr lang="en-US"/>
              <a:pPr>
                <a:defRPr/>
              </a:pPr>
              <a:t>‹#›</a:t>
            </a:fld>
            <a:endParaRPr lang="en-US"/>
          </a:p>
        </p:txBody>
      </p:sp>
    </p:spTree>
    <p:extLst>
      <p:ext uri="{BB962C8B-B14F-4D97-AF65-F5344CB8AC3E}">
        <p14:creationId xmlns:p14="http://schemas.microsoft.com/office/powerpoint/2010/main" val="5326970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53604"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53605"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12" charset="2"/>
              <a:buNone/>
              <a:defRPr b="0">
                <a:latin typeface="Times New Roman" pitchFamily="-112"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75597019"/>
      </p:ext>
    </p:extLst>
  </p:cSld>
  <p:clrMapOvr>
    <a:masterClrMapping/>
  </p:clrMapOvr>
  <p:transition spd="med">
    <p:zoom dir="in"/>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07141833"/>
      </p:ext>
    </p:extLst>
  </p:cSld>
  <p:clrMapOvr>
    <a:masterClrMapping/>
  </p:clrMapOvr>
  <p:transition spd="med">
    <p:zoom dir="in"/>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67005033"/>
      </p:ext>
    </p:extLst>
  </p:cSld>
  <p:clrMapOvr>
    <a:masterClrMapping/>
  </p:clrMapOvr>
  <p:transition spd="med">
    <p:zoom dir="in"/>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51977275"/>
      </p:ext>
    </p:extLst>
  </p:cSld>
  <p:clrMapOvr>
    <a:masterClrMapping/>
  </p:clrMapOvr>
  <p:transition spd="med">
    <p:zoom dir="in"/>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03910217"/>
      </p:ext>
    </p:extLst>
  </p:cSld>
  <p:clrMapOvr>
    <a:masterClrMapping/>
  </p:clrMapOvr>
  <p:transition spd="med">
    <p:zoom dir="in"/>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58855547"/>
      </p:ext>
    </p:extLst>
  </p:cSld>
  <p:clrMapOvr>
    <a:masterClrMapping/>
  </p:clrMapOvr>
  <p:transition spd="med">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6.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6.emf"/><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1032"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1" hangingPunct="1"/>
              <a:endParaRPr lang="en-US" sz="2400">
                <a:latin typeface="Times New Roman" charset="0"/>
              </a:endParaRPr>
            </a:p>
          </p:txBody>
        </p:sp>
        <p:sp>
          <p:nvSpPr>
            <p:cNvPr id="1033" name="AutoShape 4"/>
            <p:cNvSpPr>
              <a:spLocks noChangeArrowheads="1"/>
            </p:cNvSpPr>
            <p:nvPr/>
          </p:nvSpPr>
          <p:spPr bwMode="blackWhite">
            <a:xfrm>
              <a:off x="0" y="96"/>
              <a:ext cx="5376" cy="768"/>
            </a:xfrm>
            <a:custGeom>
              <a:avLst/>
              <a:gdLst>
                <a:gd name="T0" fmla="*/ 0 w 7000"/>
                <a:gd name="T1" fmla="*/ 0 h 1000"/>
                <a:gd name="T2" fmla="*/ 3834 w 7000"/>
                <a:gd name="T3" fmla="*/ -1 h 1000"/>
                <a:gd name="T4" fmla="*/ 4129 w 7000"/>
                <a:gd name="T5" fmla="*/ 295 h 1000"/>
                <a:gd name="T6" fmla="*/ 3833 w 7000"/>
                <a:gd name="T7" fmla="*/ 590 h 1000"/>
                <a:gd name="T8" fmla="*/ 0 w 7000"/>
                <a:gd name="T9" fmla="*/ 590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500" y="-1"/>
                  </a:lnTo>
                  <a:cubicBezTo>
                    <a:pt x="6776" y="0"/>
                    <a:pt x="7000" y="223"/>
                    <a:pt x="7000" y="500"/>
                  </a:cubicBezTo>
                  <a:cubicBezTo>
                    <a:pt x="7000" y="776"/>
                    <a:pt x="6776" y="1000"/>
                    <a:pt x="6499" y="1000"/>
                  </a:cubicBezTo>
                  <a:lnTo>
                    <a:pt x="0" y="1000"/>
                  </a:lnTo>
                  <a:lnTo>
                    <a:pt x="0" y="0"/>
                  </a:lnTo>
                  <a:close/>
                </a:path>
              </a:pathLst>
            </a:cu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034" name="Line 5"/>
            <p:cNvSpPr>
              <a:spLocks noChangeShapeType="1"/>
            </p:cNvSpPr>
            <p:nvPr/>
          </p:nvSpPr>
          <p:spPr bwMode="auto">
            <a:xfrm>
              <a:off x="0" y="768"/>
              <a:ext cx="5088" cy="0"/>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027" name="Rectangle 6"/>
          <p:cNvSpPr>
            <a:spLocks noGrp="1" noChangeArrowheads="1"/>
          </p:cNvSpPr>
          <p:nvPr>
            <p:ph type="title"/>
          </p:nvPr>
        </p:nvSpPr>
        <p:spPr bwMode="auto">
          <a:xfrm>
            <a:off x="195263" y="228600"/>
            <a:ext cx="8015287"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57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宋体" charset="-122"/>
                <a:cs typeface="宋体" charset="-122"/>
              </a:defRPr>
            </a:lvl1pPr>
          </a:lstStyle>
          <a:p>
            <a:pPr>
              <a:defRPr/>
            </a:pPr>
            <a:endParaRPr lang="en-US"/>
          </a:p>
        </p:txBody>
      </p:sp>
      <p:sp>
        <p:nvSpPr>
          <p:cNvPr id="10957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a typeface="宋体" charset="-122"/>
                <a:cs typeface="宋体" charset="-122"/>
              </a:defRPr>
            </a:lvl1pPr>
          </a:lstStyle>
          <a:p>
            <a:pPr>
              <a:defRPr/>
            </a:pPr>
            <a:endParaRPr lang="en-US"/>
          </a:p>
        </p:txBody>
      </p:sp>
      <p:sp>
        <p:nvSpPr>
          <p:cNvPr id="10957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charset="0"/>
              </a:defRPr>
            </a:lvl1pPr>
          </a:lstStyle>
          <a:p>
            <a:pPr>
              <a:defRPr/>
            </a:pPr>
            <a:fld id="{BE56B896-51B0-1446-AACC-319E5D0CC7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6"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0" fontAlgn="base" hangingPunct="0">
        <a:spcBef>
          <a:spcPct val="0"/>
        </a:spcBef>
        <a:spcAft>
          <a:spcPct val="0"/>
        </a:spcAft>
        <a:defRPr sz="4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2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2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2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2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l"/>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0000"/>
        <a:buFont typeface="Wingdings" charset="0"/>
        <a:buChar char="l"/>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bg2"/>
        </a:buClr>
        <a:buSzPct val="65000"/>
        <a:buFont typeface="Wingdings" charset="0"/>
        <a:buChar char="l"/>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hlink"/>
        </a:buClr>
        <a:buSzPct val="60000"/>
        <a:buFont typeface="Wingdings" charset="0"/>
        <a:buChar char="l"/>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bg2"/>
        </a:buClr>
        <a:buSzPct val="40000"/>
        <a:buFont typeface="Wingdings" charset="0"/>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0" y="0"/>
            <a:ext cx="8839200" cy="6858000"/>
            <a:chOff x="0" y="0"/>
            <a:chExt cx="5568" cy="4320"/>
          </a:xfrm>
        </p:grpSpPr>
        <p:grpSp>
          <p:nvGrpSpPr>
            <p:cNvPr id="145416" name="Group 3"/>
            <p:cNvGrpSpPr>
              <a:grpSpLocks/>
            </p:cNvGrpSpPr>
            <p:nvPr userDrawn="1"/>
          </p:nvGrpSpPr>
          <p:grpSpPr bwMode="auto">
            <a:xfrm>
              <a:off x="0" y="0"/>
              <a:ext cx="3216" cy="3072"/>
              <a:chOff x="0" y="0"/>
              <a:chExt cx="2928" cy="2784"/>
            </a:xfrm>
          </p:grpSpPr>
          <p:sp>
            <p:nvSpPr>
              <p:cNvPr id="145429"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0"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1"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2"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3"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45417" name="Group 9"/>
            <p:cNvGrpSpPr>
              <a:grpSpLocks/>
            </p:cNvGrpSpPr>
            <p:nvPr userDrawn="1"/>
          </p:nvGrpSpPr>
          <p:grpSpPr bwMode="auto">
            <a:xfrm>
              <a:off x="2016" y="2016"/>
              <a:ext cx="2448" cy="2304"/>
              <a:chOff x="0" y="0"/>
              <a:chExt cx="2928" cy="2784"/>
            </a:xfrm>
          </p:grpSpPr>
          <p:sp>
            <p:nvSpPr>
              <p:cNvPr id="145424"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5"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6"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7"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8"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45418" name="Group 15"/>
            <p:cNvGrpSpPr>
              <a:grpSpLocks/>
            </p:cNvGrpSpPr>
            <p:nvPr userDrawn="1"/>
          </p:nvGrpSpPr>
          <p:grpSpPr bwMode="auto">
            <a:xfrm>
              <a:off x="2832" y="96"/>
              <a:ext cx="2736" cy="2592"/>
              <a:chOff x="0" y="0"/>
              <a:chExt cx="2928" cy="2784"/>
            </a:xfrm>
          </p:grpSpPr>
          <p:sp>
            <p:nvSpPr>
              <p:cNvPr id="145419"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0"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1"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2"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3"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145411"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5412"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rgbClr val="EAEAEA"/>
                </a:solidFill>
                <a:latin typeface="Times New Roman" charset="0"/>
              </a:defRPr>
            </a:lvl1pPr>
          </a:lstStyle>
          <a:p>
            <a:pPr>
              <a:defRPr/>
            </a:pPr>
            <a:fld id="{C71F674C-C374-2442-A309-1F84D921E529}" type="slidenum">
              <a:rPr lang="en-US"/>
              <a:pPr>
                <a:defRPr/>
              </a:pPr>
              <a:t>‹#›</a:t>
            </a:fld>
            <a:endParaRPr lang="en-US"/>
          </a:p>
        </p:txBody>
      </p:sp>
    </p:spTree>
    <p:extLst>
      <p:ext uri="{BB962C8B-B14F-4D97-AF65-F5344CB8AC3E}">
        <p14:creationId xmlns:p14="http://schemas.microsoft.com/office/powerpoint/2010/main" val="314179575"/>
      </p:ext>
    </p:extLst>
  </p:cSld>
  <p:clrMap bg1="dk2" tx1="lt1" bg2="dk1"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7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宋体" charset="-122"/>
                <a:cs typeface="宋体" charset="-122"/>
              </a:defRPr>
            </a:lvl1pPr>
          </a:lstStyle>
          <a:p>
            <a:pPr>
              <a:defRPr/>
            </a:pPr>
            <a:endParaRPr lang="en-US"/>
          </a:p>
        </p:txBody>
      </p:sp>
      <p:sp>
        <p:nvSpPr>
          <p:cNvPr id="147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宋体" charset="-122"/>
                <a:cs typeface="宋体" charset="-122"/>
              </a:defRPr>
            </a:lvl1pPr>
          </a:lstStyle>
          <a:p>
            <a:pPr>
              <a:defRPr/>
            </a:pPr>
            <a:endParaRPr lang="en-US"/>
          </a:p>
        </p:txBody>
      </p:sp>
      <p:sp>
        <p:nvSpPr>
          <p:cNvPr id="147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F7E9171-9B5F-EB43-9458-664E775C95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79CCBF-3F09-7D1E-91CC-C0DDF188E20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776EDF-2344-F67E-AC58-3FE42F34D64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3084F-89CE-6CA8-F544-DECB3E7D4A3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129A3-A775-C846-B598-7F9DB09B407D}" type="datetimeFigureOut">
              <a:rPr lang="en-US" smtClean="0"/>
              <a:t>8/13/23</a:t>
            </a:fld>
            <a:endParaRPr lang="en-US"/>
          </a:p>
        </p:txBody>
      </p:sp>
      <p:sp>
        <p:nvSpPr>
          <p:cNvPr id="5" name="Footer Placeholder 4">
            <a:extLst>
              <a:ext uri="{FF2B5EF4-FFF2-40B4-BE49-F238E27FC236}">
                <a16:creationId xmlns:a16="http://schemas.microsoft.com/office/drawing/2014/main" id="{50EA4FAF-E3D2-53D1-035F-F50193DAD44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FC2524-337D-7E5E-AC88-0E95CD4B689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6AEA44-D8F8-354B-8774-D56E8C9B98CF}" type="slidenum">
              <a:rPr lang="en-US" smtClean="0"/>
              <a:t>‹#›</a:t>
            </a:fld>
            <a:endParaRPr lang="en-US"/>
          </a:p>
        </p:txBody>
      </p:sp>
    </p:spTree>
    <p:extLst>
      <p:ext uri="{BB962C8B-B14F-4D97-AF65-F5344CB8AC3E}">
        <p14:creationId xmlns:p14="http://schemas.microsoft.com/office/powerpoint/2010/main" val="2599183021"/>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BE56B896-51B0-1446-AACC-319E5D0CC77D}" type="slidenum">
              <a:rPr lang="en-US" smtClean="0"/>
              <a:pPr>
                <a:defRPr/>
              </a:pPr>
              <a:t>‹#›</a:t>
            </a:fld>
            <a:endParaRPr lang="en-US"/>
          </a:p>
        </p:txBody>
      </p:sp>
    </p:spTree>
    <p:extLst>
      <p:ext uri="{BB962C8B-B14F-4D97-AF65-F5344CB8AC3E}">
        <p14:creationId xmlns:p14="http://schemas.microsoft.com/office/powerpoint/2010/main" val="2375366178"/>
      </p:ext>
    </p:extLst>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303679484"/>
      </p:ext>
    </p:extLst>
  </p:cSld>
  <p:clrMap bg1="dk2" tx1="lt1" bg2="dk1"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7394"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187395"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187396"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187397"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latin typeface="Georgia" charset="0"/>
              </a:defRPr>
            </a:lvl1pPr>
          </a:lstStyle>
          <a:p>
            <a:pPr>
              <a:defRPr/>
            </a:pPr>
            <a:fld id="{F6BEF3A0-FDB9-2B47-8AD3-C5BC82774313}" type="datetime1">
              <a:rPr lang="en-US"/>
              <a:pPr>
                <a:defRPr/>
              </a:pPr>
              <a:t>8/13/23</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Georgia"/>
                <a:ea typeface="+mn-ea"/>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charset="0"/>
              </a:defRPr>
            </a:lvl1pPr>
          </a:lstStyle>
          <a:p>
            <a:pPr>
              <a:defRPr/>
            </a:pPr>
            <a:fld id="{5144284D-ABDD-D849-B984-352B2424FBE8}" type="slidenum">
              <a:rPr lang="en-US"/>
              <a:pPr>
                <a:defRPr/>
              </a:pPr>
              <a:t>‹#›</a:t>
            </a:fld>
            <a:endParaRPr lang="en-US"/>
          </a:p>
        </p:txBody>
      </p:sp>
      <p:sp>
        <p:nvSpPr>
          <p:cNvPr id="187406"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87407"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7987516"/>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Lst>
  <p:hf sldNum="0" hdr="0" ftr="0" dt="0"/>
  <p:txStyles>
    <p:titleStyle>
      <a:lvl1pPr algn="ctr" rtl="0" eaLnBrk="0" fontAlgn="base" hangingPunct="0">
        <a:spcBef>
          <a:spcPct val="0"/>
        </a:spcBef>
        <a:spcAft>
          <a:spcPct val="0"/>
        </a:spcAft>
        <a:defRPr sz="3300" kern="1200">
          <a:solidFill>
            <a:srgbClr val="7B9899"/>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2pPr>
      <a:lvl3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3pPr>
      <a:lvl4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4pPr>
      <a:lvl5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pitchFamily="-107" charset="-128"/>
          <a:cs typeface="ＭＳ Ｐゴシック" pitchFamily="-107" charset="-128"/>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pitchFamily="-107" charset="-128"/>
          <a:cs typeface="+mn-cs"/>
        </a:defRPr>
      </a:lvl2pPr>
      <a:lvl3pPr marL="822325" indent="-228600" algn="l" rtl="0" eaLnBrk="0" fontAlgn="base" hangingPunct="0">
        <a:spcBef>
          <a:spcPct val="20000"/>
        </a:spcBef>
        <a:spcAft>
          <a:spcPct val="0"/>
        </a:spcAft>
        <a:buClr>
          <a:srgbClr val="8CADAE"/>
        </a:buClr>
        <a:buSzPct val="75000"/>
        <a:buFont typeface="Wingdings 2" charset="0"/>
        <a:buChar char=""/>
        <a:defRPr sz="2000" kern="1200">
          <a:solidFill>
            <a:schemeClr val="tx1"/>
          </a:solidFill>
          <a:latin typeface="+mn-lt"/>
          <a:ea typeface="ＭＳ Ｐゴシック" charset="0"/>
          <a:cs typeface="Geneva" charset="0"/>
        </a:defRPr>
      </a:lvl3pPr>
      <a:lvl4pPr marL="1096963" indent="-228600" algn="l" rtl="0" eaLnBrk="0" fontAlgn="base" hangingPunct="0">
        <a:spcBef>
          <a:spcPct val="20000"/>
        </a:spcBef>
        <a:spcAft>
          <a:spcPct val="0"/>
        </a:spcAft>
        <a:buClr>
          <a:srgbClr val="8C7B70"/>
        </a:buClr>
        <a:buSzPct val="70000"/>
        <a:buFont typeface="Wingdings" charset="0"/>
        <a:buChar char=""/>
        <a:defRPr sz="2000" kern="1200">
          <a:solidFill>
            <a:schemeClr val="tx2"/>
          </a:solidFill>
          <a:latin typeface="+mn-lt"/>
          <a:ea typeface="Geneva" charset="-128"/>
          <a:cs typeface="Geneva" charset="0"/>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Geneva" charset="-128"/>
          <a:cs typeface="Geneva"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9746" name="Group 2"/>
          <p:cNvGrpSpPr>
            <a:grpSpLocks/>
          </p:cNvGrpSpPr>
          <p:nvPr/>
        </p:nvGrpSpPr>
        <p:grpSpPr bwMode="auto">
          <a:xfrm>
            <a:off x="0" y="2286000"/>
            <a:ext cx="9144000" cy="3581400"/>
            <a:chOff x="0" y="1968"/>
            <a:chExt cx="5760" cy="2256"/>
          </a:xfrm>
        </p:grpSpPr>
        <p:sp>
          <p:nvSpPr>
            <p:cNvPr id="159753"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54"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55"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56"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57"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58"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59"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0"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1"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2"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3"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4"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5"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6"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7"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8"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9"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0"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1"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2"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3"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4"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5"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6"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7"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8"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9"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0"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1"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2"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3"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4"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5"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6"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7"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8"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9"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0"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1"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2"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3"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4"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5"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6"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7"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8"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9"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0"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1"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2"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3"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4"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5"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6"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7"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8"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9"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10"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11"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12"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13"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14"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15"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grpSp>
      <p:sp>
        <p:nvSpPr>
          <p:cNvPr id="159747"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59748"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87108"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FFFFFF"/>
                </a:solidFill>
                <a:latin typeface="Helvetica" pitchFamily="-112" charset="0"/>
                <a:ea typeface="Osaka"/>
                <a:cs typeface="Osaka"/>
              </a:defRPr>
            </a:lvl1pPr>
          </a:lstStyle>
          <a:p>
            <a:pPr>
              <a:defRPr/>
            </a:pPr>
            <a:endParaRPr lang="en-US" altLang="ja-JP"/>
          </a:p>
        </p:txBody>
      </p:sp>
      <p:sp>
        <p:nvSpPr>
          <p:cNvPr id="87109"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Helvetica" pitchFamily="-112" charset="0"/>
                <a:ea typeface="Osaka"/>
                <a:cs typeface="Osaka"/>
              </a:defRPr>
            </a:lvl1pPr>
          </a:lstStyle>
          <a:p>
            <a:pPr>
              <a:defRPr/>
            </a:pPr>
            <a:endParaRPr lang="en-US" altLang="ja-JP"/>
          </a:p>
        </p:txBody>
      </p:sp>
      <p:sp>
        <p:nvSpPr>
          <p:cNvPr id="87110"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Helvetica" charset="0"/>
                <a:ea typeface="Osaka" charset="0"/>
                <a:cs typeface="Osaka" charset="0"/>
              </a:defRPr>
            </a:lvl1pPr>
          </a:lstStyle>
          <a:p>
            <a:pPr>
              <a:defRPr/>
            </a:pPr>
            <a:fld id="{CFF3EF21-504C-8946-88A0-753075A341F6}" type="slidenum">
              <a:rPr lang="en-US" altLang="ja-JP"/>
              <a:pPr>
                <a:defRPr/>
              </a:pPr>
              <a:t>‹#›</a:t>
            </a:fld>
            <a:endParaRPr lang="en-US" altLang="ja-JP"/>
          </a:p>
        </p:txBody>
      </p:sp>
      <p:pic>
        <p:nvPicPr>
          <p:cNvPr id="159752"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568248"/>
      </p:ext>
    </p:extLst>
  </p:cSld>
  <p:clrMap bg1="dk2" tx1="lt1" bg2="dk1" tx2="lt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2pPr>
      <a:lvl3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3pPr>
      <a:lvl4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4pPr>
      <a:lvl5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5pPr>
      <a:lvl6pPr marL="4572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6pPr>
      <a:lvl7pPr marL="9144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7pPr>
      <a:lvl8pPr marL="13716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8pPr>
      <a:lvl9pPr marL="18288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0"/>
            <a:ext cx="8839200" cy="6858000"/>
            <a:chOff x="0" y="0"/>
            <a:chExt cx="5568" cy="4320"/>
          </a:xfrm>
        </p:grpSpPr>
        <p:grpSp>
          <p:nvGrpSpPr>
            <p:cNvPr id="122888" name="Group 3"/>
            <p:cNvGrpSpPr>
              <a:grpSpLocks/>
            </p:cNvGrpSpPr>
            <p:nvPr userDrawn="1"/>
          </p:nvGrpSpPr>
          <p:grpSpPr bwMode="auto">
            <a:xfrm>
              <a:off x="0" y="0"/>
              <a:ext cx="3216" cy="3072"/>
              <a:chOff x="0" y="0"/>
              <a:chExt cx="2928" cy="2784"/>
            </a:xfrm>
          </p:grpSpPr>
          <p:sp>
            <p:nvSpPr>
              <p:cNvPr id="122901"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902"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903"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904"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905"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nvGrpSpPr>
            <p:cNvPr id="122889" name="Group 9"/>
            <p:cNvGrpSpPr>
              <a:grpSpLocks/>
            </p:cNvGrpSpPr>
            <p:nvPr userDrawn="1"/>
          </p:nvGrpSpPr>
          <p:grpSpPr bwMode="auto">
            <a:xfrm>
              <a:off x="2016" y="2016"/>
              <a:ext cx="2448" cy="2304"/>
              <a:chOff x="0" y="0"/>
              <a:chExt cx="2928" cy="2784"/>
            </a:xfrm>
          </p:grpSpPr>
          <p:sp>
            <p:nvSpPr>
              <p:cNvPr id="122896"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7"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8"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9"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900"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nvGrpSpPr>
            <p:cNvPr id="122890" name="Group 15"/>
            <p:cNvGrpSpPr>
              <a:grpSpLocks/>
            </p:cNvGrpSpPr>
            <p:nvPr userDrawn="1"/>
          </p:nvGrpSpPr>
          <p:grpSpPr bwMode="auto">
            <a:xfrm>
              <a:off x="2832" y="96"/>
              <a:ext cx="2736" cy="2592"/>
              <a:chOff x="0" y="0"/>
              <a:chExt cx="2928" cy="2784"/>
            </a:xfrm>
          </p:grpSpPr>
          <p:sp>
            <p:nvSpPr>
              <p:cNvPr id="122891"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2"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3"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4"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5"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sp>
        <p:nvSpPr>
          <p:cNvPr id="122883"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884"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solidFill>
                  <a:srgbClr val="EAEAEA"/>
                </a:solidFill>
                <a:latin typeface="Times New Roman" charset="0"/>
              </a:defRPr>
            </a:lvl1pPr>
          </a:lstStyle>
          <a:p>
            <a:pPr>
              <a:defRPr/>
            </a:pPr>
            <a:fld id="{F702CF12-1992-C940-9F76-8EB37D5591C0}" type="slidenum">
              <a:rPr lang="en-US"/>
              <a:pPr>
                <a:defRPr/>
              </a:pPr>
              <a:t>‹#›</a:t>
            </a:fld>
            <a:endParaRPr lang="en-US"/>
          </a:p>
        </p:txBody>
      </p:sp>
    </p:spTree>
    <p:extLst>
      <p:ext uri="{BB962C8B-B14F-4D97-AF65-F5344CB8AC3E}">
        <p14:creationId xmlns:p14="http://schemas.microsoft.com/office/powerpoint/2010/main" val="1242300745"/>
      </p:ext>
    </p:extLst>
  </p:cSld>
  <p:clrMap bg1="dk2" tx1="lt1" bg2="dk1" tx2="lt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27651"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52580"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152581"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152582"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7655"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2584"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defRPr kumimoji="1" sz="1400">
                <a:latin typeface="Times New Roman" pitchFamily="-112" charset="0"/>
                <a:ea typeface="+mn-ea"/>
                <a:cs typeface="+mn-cs"/>
              </a:defRPr>
            </a:lvl1pPr>
          </a:lstStyle>
          <a:p>
            <a:pPr>
              <a:defRPr/>
            </a:pPr>
            <a:endParaRPr lang="en-US"/>
          </a:p>
        </p:txBody>
      </p:sp>
      <p:sp>
        <p:nvSpPr>
          <p:cNvPr id="152585"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kumimoji="1" sz="1400">
                <a:latin typeface="Times New Roman" pitchFamily="-112" charset="0"/>
                <a:ea typeface="+mn-ea"/>
                <a:cs typeface="+mn-cs"/>
              </a:defRPr>
            </a:lvl1pPr>
          </a:lstStyle>
          <a:p>
            <a:pPr>
              <a:defRPr/>
            </a:pPr>
            <a:endParaRPr lang="en-US"/>
          </a:p>
        </p:txBody>
      </p:sp>
      <p:sp>
        <p:nvSpPr>
          <p:cNvPr id="152586"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kumimoji="1" sz="1400">
                <a:latin typeface="Times New Roman" pitchFamily="-112" charset="0"/>
                <a:ea typeface="+mn-ea"/>
                <a:cs typeface="+mn-cs"/>
              </a:defRPr>
            </a:lvl1pPr>
          </a:lstStyle>
          <a:p>
            <a:pPr>
              <a:defRPr/>
            </a:pPr>
            <a:endParaRPr lang="en-US"/>
          </a:p>
        </p:txBody>
      </p:sp>
    </p:spTree>
    <p:extLst>
      <p:ext uri="{BB962C8B-B14F-4D97-AF65-F5344CB8AC3E}">
        <p14:creationId xmlns:p14="http://schemas.microsoft.com/office/powerpoint/2010/main" val="4240994825"/>
      </p:ext>
    </p:extLst>
  </p:cSld>
  <p:clrMap bg1="dk2" tx1="lt1" bg2="dk1"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ransition spd="med">
    <p:zoom dir="in"/>
  </p:transition>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kumimoji="1" sz="3200" b="1">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b="1">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kumimoji="1" sz="2000" b="1">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9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3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hemeOverride" Target="../theme/themeOverride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6.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3.xml"/><Relationship Id="rId1" Type="http://schemas.openxmlformats.org/officeDocument/2006/relationships/slideLayout" Target="../slideLayouts/slideLayout7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5.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2.xml"/><Relationship Id="rId1" Type="http://schemas.openxmlformats.org/officeDocument/2006/relationships/slideLayout" Target="../slideLayouts/slideLayout61.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975"/>
            <a:ext cx="9144000" cy="6259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0" name="Rectangle 2"/>
          <p:cNvSpPr>
            <a:spLocks noGrp="1" noRot="1" noChangeArrowheads="1"/>
          </p:cNvSpPr>
          <p:nvPr>
            <p:ph type="ctrTitle"/>
          </p:nvPr>
        </p:nvSpPr>
        <p:spPr>
          <a:xfrm>
            <a:off x="683568" y="692696"/>
            <a:ext cx="7772400" cy="1600200"/>
          </a:xfrm>
        </p:spPr>
        <p:txBody>
          <a:bodyPr>
            <a:noAutofit/>
          </a:bodyPr>
          <a:lstStyle/>
          <a:p>
            <a:pPr eaLnBrk="1" hangingPunct="1">
              <a:defRPr/>
            </a:pPr>
            <a:r>
              <a:rPr lang="en-US" altLang="zh-CN" sz="5400" b="1" dirty="0">
                <a:solidFill>
                  <a:schemeClr val="tx1"/>
                </a:solidFill>
                <a:effectLst>
                  <a:glow rad="139700">
                    <a:schemeClr val="bg2">
                      <a:lumMod val="50000"/>
                    </a:schemeClr>
                  </a:glow>
                </a:effectLst>
                <a:latin typeface="Arial" panose="020B0604020202020204" pitchFamily="34" charset="0"/>
                <a:ea typeface="宋体" charset="0"/>
                <a:cs typeface="Arial" panose="020B0604020202020204" pitchFamily="34" charset="0"/>
              </a:rPr>
              <a:t>Reasons for the </a:t>
            </a:r>
            <a:br>
              <a:rPr lang="en-US" altLang="zh-CN" sz="5400" b="1" dirty="0">
                <a:solidFill>
                  <a:schemeClr val="tx1"/>
                </a:solidFill>
                <a:effectLst>
                  <a:glow rad="139700">
                    <a:schemeClr val="bg2">
                      <a:lumMod val="50000"/>
                    </a:schemeClr>
                  </a:glow>
                </a:effectLst>
                <a:latin typeface="Arial" panose="020B0604020202020204" pitchFamily="34" charset="0"/>
                <a:ea typeface="宋体" charset="0"/>
                <a:cs typeface="Arial" panose="020B0604020202020204" pitchFamily="34" charset="0"/>
              </a:rPr>
            </a:br>
            <a:r>
              <a:rPr lang="en-US" altLang="zh-CN" sz="5400" b="1" dirty="0">
                <a:solidFill>
                  <a:schemeClr val="tx1"/>
                </a:solidFill>
                <a:effectLst>
                  <a:glow rad="139700">
                    <a:schemeClr val="bg2">
                      <a:lumMod val="50000"/>
                    </a:schemeClr>
                  </a:glow>
                </a:effectLst>
                <a:latin typeface="Arial" panose="020B0604020202020204" pitchFamily="34" charset="0"/>
                <a:ea typeface="宋体" charset="0"/>
                <a:cs typeface="Arial" panose="020B0604020202020204" pitchFamily="34" charset="0"/>
              </a:rPr>
              <a:t>Babylonian Exile</a:t>
            </a:r>
          </a:p>
        </p:txBody>
      </p:sp>
      <p:sp>
        <p:nvSpPr>
          <p:cNvPr id="6" name="Rectangle 5">
            <a:extLst>
              <a:ext uri="{FF2B5EF4-FFF2-40B4-BE49-F238E27FC236}">
                <a16:creationId xmlns:a16="http://schemas.microsoft.com/office/drawing/2014/main" id="{29BE2326-6FA5-2410-5C7E-C93968141CFD}"/>
              </a:ext>
            </a:extLst>
          </p:cNvPr>
          <p:cNvSpPr>
            <a:spLocks noChangeArrowheads="1"/>
          </p:cNvSpPr>
          <p:nvPr/>
        </p:nvSpPr>
        <p:spPr bwMode="auto">
          <a:xfrm>
            <a:off x="0" y="6205538"/>
            <a:ext cx="9144000" cy="64783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ransition spd="med">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altLang="zh-CN" b="1">
                <a:latin typeface="Arial" panose="020B0604020202020204" pitchFamily="34" charset="0"/>
                <a:ea typeface="宋体" charset="0"/>
                <a:cs typeface="Arial" panose="020B0604020202020204" pitchFamily="34" charset="0"/>
              </a:rPr>
              <a:t>Baal</a:t>
            </a:r>
          </a:p>
        </p:txBody>
      </p:sp>
      <p:sp>
        <p:nvSpPr>
          <p:cNvPr id="133123" name="Rectangle 3"/>
          <p:cNvSpPr>
            <a:spLocks noGrp="1" noChangeArrowheads="1"/>
          </p:cNvSpPr>
          <p:nvPr>
            <p:ph type="body" idx="1"/>
          </p:nvPr>
        </p:nvSpPr>
        <p:spPr>
          <a:xfrm>
            <a:off x="3132138" y="1600200"/>
            <a:ext cx="5402262" cy="3629025"/>
          </a:xfrm>
        </p:spPr>
        <p:txBody>
          <a:bodyPr/>
          <a:lstStyle/>
          <a:p>
            <a:pPr eaLnBrk="1" hangingPunct="1">
              <a:lnSpc>
                <a:spcPct val="80000"/>
              </a:lnSpc>
              <a:buFont typeface="Wingdings" charset="0"/>
              <a:buBlip>
                <a:blip r:embed="rId3"/>
              </a:buBlip>
            </a:pPr>
            <a:r>
              <a:rPr lang="en-US" altLang="zh-CN" sz="2400" b="1" dirty="0">
                <a:latin typeface="Arial" panose="020B0604020202020204" pitchFamily="34" charset="0"/>
                <a:ea typeface="宋体" charset="0"/>
                <a:cs typeface="Arial" panose="020B0604020202020204" pitchFamily="34" charset="0"/>
              </a:rPr>
              <a:t>Baal – holding a mace and a spear tipped with vegetation.</a:t>
            </a:r>
          </a:p>
          <a:p>
            <a:pPr eaLnBrk="1" hangingPunct="1">
              <a:lnSpc>
                <a:spcPct val="80000"/>
              </a:lnSpc>
              <a:buFont typeface="Wingdings" charset="0"/>
              <a:buNone/>
            </a:pPr>
            <a:endParaRPr lang="en-US" altLang="zh-CN" sz="2400" b="1" dirty="0">
              <a:latin typeface="Arial" panose="020B0604020202020204" pitchFamily="34" charset="0"/>
              <a:ea typeface="宋体" charset="0"/>
              <a:cs typeface="Arial" panose="020B0604020202020204" pitchFamily="34" charset="0"/>
            </a:endParaRPr>
          </a:p>
          <a:p>
            <a:pPr eaLnBrk="1" hangingPunct="1">
              <a:lnSpc>
                <a:spcPct val="80000"/>
              </a:lnSpc>
              <a:buFont typeface="Wingdings" charset="0"/>
              <a:buBlip>
                <a:blip r:embed="rId3"/>
              </a:buBlip>
            </a:pPr>
            <a:r>
              <a:rPr lang="en-US" altLang="zh-CN" sz="2400" b="1" dirty="0">
                <a:latin typeface="Arial" panose="020B0604020202020204" pitchFamily="34" charset="0"/>
                <a:ea typeface="宋体" charset="0"/>
                <a:cs typeface="Arial" panose="020B0604020202020204" pitchFamily="34" charset="0"/>
              </a:rPr>
              <a:t>Often portrayed as “rider of the clouds” and described in imagery associated with storms, clouds, and thunder.</a:t>
            </a:r>
          </a:p>
          <a:p>
            <a:pPr eaLnBrk="1" hangingPunct="1">
              <a:lnSpc>
                <a:spcPct val="80000"/>
              </a:lnSpc>
              <a:buFont typeface="Wingdings" charset="0"/>
              <a:buNone/>
            </a:pPr>
            <a:endParaRPr lang="en-US" altLang="zh-CN" sz="2400" b="1" dirty="0">
              <a:latin typeface="Arial" panose="020B0604020202020204" pitchFamily="34" charset="0"/>
              <a:ea typeface="宋体" charset="0"/>
              <a:cs typeface="Arial" panose="020B0604020202020204" pitchFamily="34" charset="0"/>
            </a:endParaRPr>
          </a:p>
          <a:p>
            <a:pPr eaLnBrk="1" hangingPunct="1">
              <a:lnSpc>
                <a:spcPct val="80000"/>
              </a:lnSpc>
              <a:buFont typeface="Wingdings" charset="0"/>
              <a:buBlip>
                <a:blip r:embed="rId3"/>
              </a:buBlip>
            </a:pPr>
            <a:r>
              <a:rPr lang="en-US" altLang="zh-CN" sz="2400" b="1" dirty="0">
                <a:latin typeface="Arial" panose="020B0604020202020204" pitchFamily="34" charset="0"/>
                <a:ea typeface="宋体" charset="0"/>
                <a:cs typeface="Arial" panose="020B0604020202020204" pitchFamily="34" charset="0"/>
              </a:rPr>
              <a:t>Baal and related deities are also portrayed as mating bulls, symbolizing fertility.</a:t>
            </a:r>
          </a:p>
        </p:txBody>
      </p:sp>
      <p:pic>
        <p:nvPicPr>
          <p:cNvPr id="133124" name="Picture 4" descr="baal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12875"/>
            <a:ext cx="2314575" cy="446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Baal</a:t>
            </a:r>
          </a:p>
        </p:txBody>
      </p:sp>
      <p:pic>
        <p:nvPicPr>
          <p:cNvPr id="59394" name="Picture 6" descr="Sabc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27488"/>
            <a:ext cx="6121003" cy="3611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5" name="Text Box 8"/>
          <p:cNvSpPr txBox="1">
            <a:spLocks noChangeArrowheads="1"/>
          </p:cNvSpPr>
          <p:nvPr/>
        </p:nvSpPr>
        <p:spPr bwMode="auto">
          <a:xfrm>
            <a:off x="625165" y="5038556"/>
            <a:ext cx="813690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tLang="zh-CN" sz="2000" b="1" dirty="0">
                <a:latin typeface="Trebuchet MS" charset="0"/>
              </a:rPr>
              <a:t>Worship of Baal involved sacred prostitution—sexual acts by both male and female prostitutes were believed </a:t>
            </a:r>
            <a:r>
              <a:rPr lang="en-US" altLang="zh-CN" sz="2000" b="1" dirty="0">
                <a:solidFill>
                  <a:srgbClr val="0000FF"/>
                </a:solidFill>
                <a:latin typeface="Trebuchet MS" charset="0"/>
              </a:rPr>
              <a:t>to arouse Baal</a:t>
            </a:r>
            <a:r>
              <a:rPr lang="en-US" altLang="zh-CN" sz="2000" b="1" dirty="0">
                <a:latin typeface="Trebuchet MS" charset="0"/>
              </a:rPr>
              <a:t> and gave him vitality </a:t>
            </a:r>
            <a:r>
              <a:rPr lang="en-US" altLang="zh-CN" sz="2000" b="1" dirty="0">
                <a:solidFill>
                  <a:srgbClr val="0000FF"/>
                </a:solidFill>
                <a:latin typeface="Trebuchet MS" charset="0"/>
              </a:rPr>
              <a:t>to bring rain</a:t>
            </a:r>
            <a:r>
              <a:rPr lang="en-US" altLang="zh-CN" sz="2000" b="1" dirty="0">
                <a:latin typeface="Trebuchet MS" charset="0"/>
              </a:rPr>
              <a:t> to make Mother Earth fertile.</a:t>
            </a:r>
            <a:endParaRPr lang="en-US" sz="2000" b="1" dirty="0">
              <a:latin typeface="Trebuchet MS"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altLang="zh-CN" b="1" dirty="0">
                <a:latin typeface="Arial" panose="020B0604020202020204" pitchFamily="34" charset="0"/>
                <a:ea typeface="宋体" charset="0"/>
                <a:cs typeface="Arial" panose="020B0604020202020204" pitchFamily="34" charset="0"/>
              </a:rPr>
              <a:t>Baalim (The Baals)</a:t>
            </a:r>
          </a:p>
        </p:txBody>
      </p:sp>
      <p:sp>
        <p:nvSpPr>
          <p:cNvPr id="137219" name="Rectangle 3"/>
          <p:cNvSpPr>
            <a:spLocks noGrp="1" noChangeArrowheads="1"/>
          </p:cNvSpPr>
          <p:nvPr>
            <p:ph type="body" idx="1"/>
          </p:nvPr>
        </p:nvSpPr>
        <p:spPr>
          <a:xfrm>
            <a:off x="468313" y="1700213"/>
            <a:ext cx="8229600" cy="4525962"/>
          </a:xfrm>
        </p:spPr>
        <p:txBody>
          <a:bodyPr/>
          <a:lstStyle/>
          <a:p>
            <a:pPr eaLnBrk="1" hangingPunct="1">
              <a:lnSpc>
                <a:spcPct val="90000"/>
              </a:lnSpc>
            </a:pPr>
            <a:r>
              <a:rPr lang="en-US" altLang="zh-CN" sz="2400" b="1" u="sng" dirty="0">
                <a:solidFill>
                  <a:srgbClr val="0000FF"/>
                </a:solidFill>
                <a:latin typeface="Arial" panose="020B0604020202020204" pitchFamily="34" charset="0"/>
                <a:ea typeface="宋体" charset="0"/>
                <a:cs typeface="Arial" panose="020B0604020202020204" pitchFamily="34" charset="0"/>
              </a:rPr>
              <a:t>BAAL-BERITH</a:t>
            </a:r>
            <a:r>
              <a:rPr lang="en-US" altLang="zh-CN" sz="2400" b="1" dirty="0">
                <a:latin typeface="Arial" panose="020B0604020202020204" pitchFamily="34" charset="0"/>
                <a:ea typeface="宋体" charset="0"/>
                <a:cs typeface="Arial" panose="020B0604020202020204" pitchFamily="34" charset="0"/>
              </a:rPr>
              <a:t> (the covenant Baal) was worshipped during the judges at Shechem (Judges 8:33; 9:4).</a:t>
            </a:r>
          </a:p>
          <a:p>
            <a:pPr eaLnBrk="1" hangingPunct="1">
              <a:lnSpc>
                <a:spcPct val="90000"/>
              </a:lnSpc>
            </a:pPr>
            <a:endParaRPr lang="en-US" altLang="zh-CN" sz="2400" b="1" dirty="0">
              <a:latin typeface="Arial" panose="020B0604020202020204" pitchFamily="34" charset="0"/>
              <a:ea typeface="宋体" charset="0"/>
              <a:cs typeface="Arial" panose="020B0604020202020204" pitchFamily="34" charset="0"/>
            </a:endParaRPr>
          </a:p>
          <a:p>
            <a:pPr eaLnBrk="1" hangingPunct="1">
              <a:lnSpc>
                <a:spcPct val="90000"/>
              </a:lnSpc>
            </a:pPr>
            <a:r>
              <a:rPr lang="en-US" altLang="zh-CN" sz="2400" b="1" u="sng" dirty="0">
                <a:solidFill>
                  <a:srgbClr val="0000FF"/>
                </a:solidFill>
                <a:latin typeface="Arial" panose="020B0604020202020204" pitchFamily="34" charset="0"/>
                <a:ea typeface="宋体" charset="0"/>
                <a:cs typeface="Arial" panose="020B0604020202020204" pitchFamily="34" charset="0"/>
              </a:rPr>
              <a:t>BAAL-ZEBUB</a:t>
            </a:r>
            <a:r>
              <a:rPr lang="en-US" altLang="zh-CN" sz="2400" b="1" dirty="0">
                <a:latin typeface="Arial" panose="020B0604020202020204" pitchFamily="34" charset="0"/>
                <a:ea typeface="宋体" charset="0"/>
                <a:cs typeface="Arial" panose="020B0604020202020204" pitchFamily="34" charset="0"/>
              </a:rPr>
              <a:t> (lord of the fly) was worshipped at the Philistine city of Ekron (2 Kings 1:2, 3, 16).</a:t>
            </a:r>
          </a:p>
          <a:p>
            <a:pPr eaLnBrk="1" hangingPunct="1">
              <a:lnSpc>
                <a:spcPct val="90000"/>
              </a:lnSpc>
            </a:pPr>
            <a:endParaRPr lang="en-US" altLang="zh-CN" sz="2400" b="1" dirty="0">
              <a:latin typeface="Arial" panose="020B0604020202020204" pitchFamily="34" charset="0"/>
              <a:ea typeface="宋体" charset="0"/>
              <a:cs typeface="Arial" panose="020B0604020202020204" pitchFamily="34" charset="0"/>
            </a:endParaRPr>
          </a:p>
          <a:p>
            <a:pPr eaLnBrk="1" hangingPunct="1">
              <a:lnSpc>
                <a:spcPct val="90000"/>
              </a:lnSpc>
            </a:pPr>
            <a:r>
              <a:rPr lang="en-US" altLang="zh-CN" sz="2400" b="1" u="sng" dirty="0">
                <a:solidFill>
                  <a:srgbClr val="0000FF"/>
                </a:solidFill>
                <a:latin typeface="Arial" panose="020B0604020202020204" pitchFamily="34" charset="0"/>
                <a:ea typeface="宋体" charset="0"/>
                <a:cs typeface="Arial" panose="020B0604020202020204" pitchFamily="34" charset="0"/>
              </a:rPr>
              <a:t>BAAL-PEOR</a:t>
            </a:r>
            <a:r>
              <a:rPr lang="en-US" altLang="zh-CN" sz="2400" b="1" dirty="0">
                <a:latin typeface="Arial" panose="020B0604020202020204" pitchFamily="34" charset="0"/>
                <a:ea typeface="宋体" charset="0"/>
                <a:cs typeface="Arial" panose="020B0604020202020204" pitchFamily="34" charset="0"/>
              </a:rPr>
              <a:t> (lord of the opening, i.e., for others to join in the worship), was a Moabite idol (Num 25:1-3).</a:t>
            </a:r>
          </a:p>
          <a:p>
            <a:pPr eaLnBrk="1" hangingPunct="1">
              <a:lnSpc>
                <a:spcPct val="90000"/>
              </a:lnSpc>
            </a:pPr>
            <a:endParaRPr lang="en-US" altLang="zh-CN" sz="2400" b="1" dirty="0">
              <a:latin typeface="Arial" panose="020B0604020202020204" pitchFamily="34" charset="0"/>
              <a:ea typeface="宋体" charset="0"/>
              <a:cs typeface="Arial" panose="020B0604020202020204" pitchFamily="34" charset="0"/>
            </a:endParaRPr>
          </a:p>
          <a:p>
            <a:pPr eaLnBrk="1" hangingPunct="1">
              <a:lnSpc>
                <a:spcPct val="90000"/>
              </a:lnSpc>
            </a:pPr>
            <a:r>
              <a:rPr lang="en-US" altLang="zh-CN" sz="2400" b="1" u="sng" dirty="0">
                <a:solidFill>
                  <a:srgbClr val="0000FF"/>
                </a:solidFill>
                <a:latin typeface="Arial" panose="020B0604020202020204" pitchFamily="34" charset="0"/>
                <a:ea typeface="宋体" charset="0"/>
                <a:cs typeface="Arial" panose="020B0604020202020204" pitchFamily="34" charset="0"/>
              </a:rPr>
              <a:t>Hadad</a:t>
            </a:r>
            <a:r>
              <a:rPr lang="en-US" altLang="zh-CN" sz="2400" b="1" dirty="0">
                <a:latin typeface="Arial" panose="020B0604020202020204" pitchFamily="34" charset="0"/>
                <a:ea typeface="宋体" charset="0"/>
                <a:cs typeface="Arial" panose="020B0604020202020204" pitchFamily="34" charset="0"/>
              </a:rPr>
              <a:t> god of Canaan, or </a:t>
            </a:r>
            <a:r>
              <a:rPr lang="en-US" altLang="zh-CN" sz="2400" b="1" u="sng" dirty="0">
                <a:solidFill>
                  <a:srgbClr val="0000FF"/>
                </a:solidFill>
                <a:latin typeface="Arial" panose="020B0604020202020204" pitchFamily="34" charset="0"/>
                <a:ea typeface="宋体" charset="0"/>
                <a:cs typeface="Arial" panose="020B0604020202020204" pitchFamily="34" charset="0"/>
              </a:rPr>
              <a:t>Adad</a:t>
            </a:r>
            <a:r>
              <a:rPr lang="en-US" altLang="zh-CN" sz="2400" b="1" dirty="0">
                <a:latin typeface="Arial" panose="020B0604020202020204" pitchFamily="34" charset="0"/>
                <a:ea typeface="宋体" charset="0"/>
                <a:cs typeface="Arial" panose="020B0604020202020204" pitchFamily="34" charset="0"/>
              </a:rPr>
              <a:t> god of Assyria also related to the Baals.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195263" y="228600"/>
            <a:ext cx="8625209" cy="914400"/>
          </a:xfrm>
        </p:spPr>
        <p:txBody>
          <a:bodyPr/>
          <a:lstStyle/>
          <a:p>
            <a:pPr eaLnBrk="1" hangingPunct="1"/>
            <a:r>
              <a:rPr lang="en-US" sz="4000" b="1" dirty="0">
                <a:latin typeface="Arial" charset="0"/>
              </a:rPr>
              <a:t>Why was Baal worship popular?</a:t>
            </a:r>
          </a:p>
        </p:txBody>
      </p:sp>
      <p:sp>
        <p:nvSpPr>
          <p:cNvPr id="17411" name="Rectangle 3"/>
          <p:cNvSpPr>
            <a:spLocks noGrp="1" noChangeArrowheads="1"/>
          </p:cNvSpPr>
          <p:nvPr>
            <p:ph type="body" idx="1"/>
          </p:nvPr>
        </p:nvSpPr>
        <p:spPr/>
        <p:txBody>
          <a:bodyPr/>
          <a:lstStyle/>
          <a:p>
            <a:pPr eaLnBrk="1" hangingPunct="1"/>
            <a:r>
              <a:rPr lang="en-US" altLang="zh-CN" sz="2400" b="1" dirty="0">
                <a:latin typeface="Arial" charset="0"/>
                <a:ea typeface="宋体" charset="0"/>
                <a:cs typeface="宋体" charset="0"/>
              </a:rPr>
              <a:t>Canaan was largely arid, so idolatry included trusting Baal as the god of rain to </a:t>
            </a:r>
            <a:r>
              <a:rPr lang="en-US" altLang="zh-CN" sz="2400" b="1" dirty="0">
                <a:solidFill>
                  <a:srgbClr val="CC3300"/>
                </a:solidFill>
                <a:latin typeface="Arial" charset="0"/>
                <a:ea typeface="宋体" charset="0"/>
                <a:cs typeface="宋体" charset="0"/>
              </a:rPr>
              <a:t>water crops</a:t>
            </a:r>
            <a:r>
              <a:rPr lang="en-US" altLang="zh-CN" sz="2400" b="1" dirty="0">
                <a:latin typeface="Arial" charset="0"/>
                <a:ea typeface="宋体" charset="0"/>
                <a:cs typeface="宋体" charset="0"/>
              </a:rPr>
              <a:t>.</a:t>
            </a:r>
          </a:p>
          <a:p>
            <a:pPr eaLnBrk="1" hangingPunct="1"/>
            <a:endParaRPr lang="en-US" altLang="zh-CN" sz="2400" b="1" dirty="0">
              <a:latin typeface="Arial" charset="0"/>
              <a:ea typeface="宋体" charset="0"/>
              <a:cs typeface="宋体" charset="0"/>
            </a:endParaRPr>
          </a:p>
          <a:p>
            <a:pPr eaLnBrk="1" hangingPunct="1"/>
            <a:r>
              <a:rPr lang="en-US" altLang="zh-CN" sz="2400" b="1" dirty="0">
                <a:latin typeface="Arial" charset="0"/>
                <a:ea typeface="宋体" charset="0"/>
                <a:cs typeface="宋体" charset="0"/>
              </a:rPr>
              <a:t>The </a:t>
            </a:r>
            <a:r>
              <a:rPr lang="en-US" altLang="zh-CN" sz="2400" b="1" dirty="0">
                <a:solidFill>
                  <a:srgbClr val="CC3300"/>
                </a:solidFill>
                <a:latin typeface="Arial" charset="0"/>
                <a:ea typeface="宋体" charset="0"/>
                <a:cs typeface="宋体" charset="0"/>
              </a:rPr>
              <a:t>sexual immorality</a:t>
            </a:r>
            <a:r>
              <a:rPr lang="en-US" altLang="zh-CN" sz="2400" b="1" dirty="0">
                <a:latin typeface="Arial" charset="0"/>
                <a:ea typeface="宋体" charset="0"/>
                <a:cs typeface="宋体" charset="0"/>
              </a:rPr>
              <a:t> of Baal worship especially appealed to men.</a:t>
            </a:r>
          </a:p>
          <a:p>
            <a:pPr eaLnBrk="1" hangingPunct="1"/>
            <a:endParaRPr lang="en-US" altLang="zh-CN" sz="2400" b="1" dirty="0">
              <a:latin typeface="Arial" charset="0"/>
              <a:ea typeface="宋体" charset="0"/>
              <a:cs typeface="宋体" charset="0"/>
            </a:endParaRPr>
          </a:p>
          <a:p>
            <a:pPr eaLnBrk="1" hangingPunct="1"/>
            <a:r>
              <a:rPr lang="en-US" altLang="zh-CN" sz="2400" b="1" dirty="0">
                <a:latin typeface="Arial" charset="0"/>
                <a:ea typeface="宋体" charset="0"/>
                <a:cs typeface="宋体" charset="0"/>
              </a:rPr>
              <a:t>Baal could not speak, so followers could put words into his mouth to pursue their </a:t>
            </a:r>
            <a:r>
              <a:rPr lang="en-US" altLang="zh-CN" sz="2400" b="1" dirty="0">
                <a:solidFill>
                  <a:srgbClr val="CC3300"/>
                </a:solidFill>
                <a:latin typeface="Arial" charset="0"/>
                <a:ea typeface="宋体" charset="0"/>
                <a:cs typeface="宋体" charset="0"/>
              </a:rPr>
              <a:t>own will</a:t>
            </a:r>
            <a:r>
              <a:rPr lang="en-US" altLang="zh-CN" sz="2400" b="1" dirty="0">
                <a:latin typeface="Arial" charset="0"/>
                <a:ea typeface="宋体" charset="0"/>
                <a:cs typeface="宋体"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2" dur="5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17"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Rot="1" noChangeArrowheads="1"/>
          </p:cNvSpPr>
          <p:nvPr>
            <p:ph type="ctrTitle"/>
          </p:nvPr>
        </p:nvSpPr>
        <p:spPr>
          <a:effectLst/>
        </p:spPr>
        <p:txBody>
          <a:bodyPr vert="horz" lIns="91440" tIns="45720" rIns="91440" bIns="45720" rtlCol="0" anchor="b">
            <a:normAutofit/>
          </a:bodyPr>
          <a:lstStyle/>
          <a:p>
            <a:r>
              <a:rPr lang="en-US" altLang="zh-CN" sz="5400" b="1" dirty="0">
                <a:latin typeface="Arial" panose="020B0604020202020204" pitchFamily="34" charset="0"/>
                <a:ea typeface="宋体" charset="0"/>
                <a:cs typeface="Arial" panose="020B0604020202020204" pitchFamily="34" charset="0"/>
              </a:rPr>
              <a:t>Worship of other gods</a:t>
            </a:r>
          </a:p>
        </p:txBody>
      </p:sp>
    </p:spTree>
  </p:cSld>
  <p:clrMapOvr>
    <a:masterClrMapping/>
  </p:clrMapOvr>
  <p:transition spd="med">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lstStyle/>
          <a:p>
            <a:pPr eaLnBrk="1" hangingPunct="1">
              <a:buFont typeface="Wingdings" charset="0"/>
              <a:buBlip>
                <a:blip r:embed="rId3"/>
              </a:buBlip>
            </a:pPr>
            <a:r>
              <a:rPr lang="en-US" altLang="zh-CN" sz="2400" b="1" dirty="0">
                <a:latin typeface="Arial" panose="020B0604020202020204" pitchFamily="34" charset="0"/>
                <a:ea typeface="宋体" charset="0"/>
                <a:cs typeface="Arial" panose="020B0604020202020204" pitchFamily="34" charset="0"/>
              </a:rPr>
              <a:t>National deity of the Ammonites (Lev 18:21; Jer 32:35).</a:t>
            </a:r>
          </a:p>
          <a:p>
            <a:pPr eaLnBrk="1" hangingPunct="1">
              <a:buFont typeface="Wingdings" charset="0"/>
              <a:buBlip>
                <a:blip r:embed="rId3"/>
              </a:buBlip>
            </a:pPr>
            <a:endParaRPr lang="en-US" altLang="zh-CN" sz="2400" b="1" dirty="0">
              <a:latin typeface="Arial" panose="020B0604020202020204" pitchFamily="34" charset="0"/>
              <a:ea typeface="宋体" charset="0"/>
              <a:cs typeface="Arial" panose="020B0604020202020204" pitchFamily="34" charset="0"/>
            </a:endParaRPr>
          </a:p>
          <a:p>
            <a:pPr eaLnBrk="1" hangingPunct="1">
              <a:buFont typeface="Wingdings" charset="0"/>
              <a:buBlip>
                <a:blip r:embed="rId3"/>
              </a:buBlip>
            </a:pPr>
            <a:r>
              <a:rPr lang="en-US" altLang="zh-CN" sz="2400" b="1" dirty="0">
                <a:latin typeface="Arial" panose="020B0604020202020204" pitchFamily="34" charset="0"/>
                <a:ea typeface="宋体" charset="0"/>
                <a:cs typeface="Arial" panose="020B0604020202020204" pitchFamily="34" charset="0"/>
              </a:rPr>
              <a:t>Also known as Milcom in the OT (1 Kings 11:5; 2 Kings 23:13; Zeph 1:5), and Moloch in the NT (Acts 7:43).</a:t>
            </a:r>
          </a:p>
          <a:p>
            <a:pPr eaLnBrk="1" hangingPunct="1">
              <a:buFont typeface="Wingdings" charset="0"/>
              <a:buNone/>
            </a:pPr>
            <a:endParaRPr lang="en-US" altLang="zh-CN" sz="2400" b="1" dirty="0">
              <a:latin typeface="Arial" panose="020B0604020202020204" pitchFamily="34" charset="0"/>
              <a:ea typeface="宋体" charset="0"/>
              <a:cs typeface="Arial" panose="020B0604020202020204" pitchFamily="34" charset="0"/>
            </a:endParaRPr>
          </a:p>
          <a:p>
            <a:pPr eaLnBrk="1" hangingPunct="1">
              <a:buFont typeface="Wingdings" charset="0"/>
              <a:buBlip>
                <a:blip r:embed="rId3"/>
              </a:buBlip>
            </a:pPr>
            <a:r>
              <a:rPr lang="en-US" altLang="zh-CN" sz="2400" b="1" dirty="0">
                <a:latin typeface="Arial" panose="020B0604020202020204" pitchFamily="34" charset="0"/>
                <a:ea typeface="宋体" charset="0"/>
                <a:cs typeface="Arial" panose="020B0604020202020204" pitchFamily="34" charset="0"/>
              </a:rPr>
              <a:t>Fire-god. Worship included the </a:t>
            </a:r>
            <a:r>
              <a:rPr lang="en-US" altLang="zh-CN" sz="2400" b="1" u="sng" dirty="0">
                <a:solidFill>
                  <a:srgbClr val="3333FF"/>
                </a:solidFill>
                <a:latin typeface="Arial" panose="020B0604020202020204" pitchFamily="34" charset="0"/>
                <a:ea typeface="宋体" charset="0"/>
                <a:cs typeface="Arial" panose="020B0604020202020204" pitchFamily="34" charset="0"/>
              </a:rPr>
              <a:t>burning of children</a:t>
            </a:r>
            <a:r>
              <a:rPr lang="en-US" altLang="zh-CN" sz="2400" b="1" dirty="0">
                <a:latin typeface="Arial" panose="020B0604020202020204" pitchFamily="34" charset="0"/>
                <a:ea typeface="宋体" charset="0"/>
                <a:cs typeface="Arial" panose="020B0604020202020204" pitchFamily="34" charset="0"/>
              </a:rPr>
              <a:t> sacrificed to Molech </a:t>
            </a:r>
            <a:r>
              <a:rPr lang="en-US" altLang="zh-CN" sz="2400" b="1" u="sng" dirty="0">
                <a:solidFill>
                  <a:srgbClr val="3333FF"/>
                </a:solidFill>
                <a:latin typeface="Arial" panose="020B0604020202020204" pitchFamily="34" charset="0"/>
                <a:ea typeface="宋体" charset="0"/>
                <a:cs typeface="Arial" panose="020B0604020202020204" pitchFamily="34" charset="0"/>
              </a:rPr>
              <a:t>by their parents</a:t>
            </a:r>
            <a:r>
              <a:rPr lang="en-US" altLang="zh-CN" sz="2400" b="1" dirty="0">
                <a:latin typeface="Arial" panose="020B0604020202020204" pitchFamily="34" charset="0"/>
                <a:ea typeface="宋体" charset="0"/>
                <a:cs typeface="Arial" panose="020B0604020202020204" pitchFamily="34" charset="0"/>
              </a:rPr>
              <a:t>.</a:t>
            </a:r>
          </a:p>
        </p:txBody>
      </p:sp>
      <p:sp>
        <p:nvSpPr>
          <p:cNvPr id="67585" name="Rectangle 2"/>
          <p:cNvSpPr>
            <a:spLocks noGrp="1" noChangeArrowheads="1"/>
          </p:cNvSpPr>
          <p:nvPr>
            <p:ph type="title"/>
          </p:nvPr>
        </p:nvSpPr>
        <p:spPr/>
        <p:txBody>
          <a:bodyPr/>
          <a:lstStyle/>
          <a:p>
            <a:pPr eaLnBrk="1" hangingPunct="1"/>
            <a:r>
              <a:rPr lang="en-US" altLang="zh-CN" b="1">
                <a:latin typeface="Arial" panose="020B0604020202020204" pitchFamily="34" charset="0"/>
                <a:ea typeface="宋体" charset="0"/>
                <a:cs typeface="Arial" panose="020B0604020202020204" pitchFamily="34" charset="0"/>
              </a:rPr>
              <a:t>Molech</a:t>
            </a:r>
          </a:p>
        </p:txBody>
      </p:sp>
      <p:pic>
        <p:nvPicPr>
          <p:cNvPr id="21509" name="Picture 5" descr="mol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7" y="324059"/>
            <a:ext cx="5046438" cy="5764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0" name="Picture 6" descr="mol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275" y="215900"/>
            <a:ext cx="823913" cy="941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1" name="Picture 7" descr="molech child sacrifice"/>
          <p:cNvPicPr>
            <a:picLocks noChangeAspect="1" noChangeArrowheads="1"/>
          </p:cNvPicPr>
          <p:nvPr/>
        </p:nvPicPr>
        <p:blipFill>
          <a:blip r:embed="rId4">
            <a:extLst>
              <a:ext uri="{28A0092B-C50C-407E-A947-70E740481C1C}">
                <a14:useLocalDpi xmlns:a14="http://schemas.microsoft.com/office/drawing/2010/main" val="0"/>
              </a:ext>
            </a:extLst>
          </a:blip>
          <a:srcRect r="491" b="12030"/>
          <a:stretch>
            <a:fillRect/>
          </a:stretch>
        </p:blipFill>
        <p:spPr bwMode="auto">
          <a:xfrm>
            <a:off x="7277100" y="223838"/>
            <a:ext cx="865188" cy="798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525EFBC4-7799-51AF-2A9B-D7576DA4EFD9}"/>
              </a:ext>
            </a:extLst>
          </p:cNvPr>
          <p:cNvGrpSpPr/>
          <p:nvPr/>
        </p:nvGrpSpPr>
        <p:grpSpPr>
          <a:xfrm>
            <a:off x="2168741" y="508794"/>
            <a:ext cx="6312590" cy="5824344"/>
            <a:chOff x="635673" y="195456"/>
            <a:chExt cx="6312590" cy="5824344"/>
          </a:xfrm>
        </p:grpSpPr>
        <p:pic>
          <p:nvPicPr>
            <p:cNvPr id="21512" name="Picture 8" descr="molech child sacrifice"/>
            <p:cNvPicPr>
              <a:picLocks noChangeAspect="1" noChangeArrowheads="1"/>
            </p:cNvPicPr>
            <p:nvPr/>
          </p:nvPicPr>
          <p:blipFill>
            <a:blip r:embed="rId4">
              <a:extLst>
                <a:ext uri="{28A0092B-C50C-407E-A947-70E740481C1C}">
                  <a14:useLocalDpi xmlns:a14="http://schemas.microsoft.com/office/drawing/2010/main" val="0"/>
                </a:ext>
              </a:extLst>
            </a:blip>
            <a:srcRect r="491" b="12030"/>
            <a:stretch>
              <a:fillRect/>
            </a:stretch>
          </p:blipFill>
          <p:spPr bwMode="auto">
            <a:xfrm>
              <a:off x="635673" y="195456"/>
              <a:ext cx="6312590" cy="5824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6FA1BAB-920C-A048-439A-6AD79D1A0642}"/>
                </a:ext>
              </a:extLst>
            </p:cNvPr>
            <p:cNvSpPr/>
            <p:nvPr/>
          </p:nvSpPr>
          <p:spPr bwMode="auto">
            <a:xfrm>
              <a:off x="635673" y="5229200"/>
              <a:ext cx="6312590" cy="790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宋体" charset="-122"/>
                  <a:cs typeface="Arial" panose="020B0604020202020204" pitchFamily="34" charset="0"/>
                </a:rPr>
                <a:t>Ammonites sacrificed their own children to Molech.</a:t>
              </a:r>
              <a:endParaRPr kumimoji="0" lang="en-US" sz="1800" b="1" i="0" u="none" strike="noStrike" normalizeH="0" baseline="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宋体" charset="-122"/>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8" presetClass="exit" presetSubtype="16" fill="hold" nodeType="clickEffect">
                                  <p:stCondLst>
                                    <p:cond delay="0"/>
                                  </p:stCondLst>
                                  <p:childTnLst>
                                    <p:animEffect transition="out" filter="diamond(in)">
                                      <p:cBhvr>
                                        <p:cTn id="10" dur="2000"/>
                                        <p:tgtEl>
                                          <p:spTgt spid="21509"/>
                                        </p:tgtEl>
                                      </p:cBhvr>
                                    </p:animEffect>
                                    <p:set>
                                      <p:cBhvr>
                                        <p:cTn id="11" dur="1" fill="hold">
                                          <p:stCondLst>
                                            <p:cond delay="1999"/>
                                          </p:stCondLst>
                                        </p:cTn>
                                        <p:tgtEl>
                                          <p:spTgt spid="21509"/>
                                        </p:tgtEl>
                                        <p:attrNameLst>
                                          <p:attrName>style.visibility</p:attrName>
                                        </p:attrNameLst>
                                      </p:cBhvr>
                                      <p:to>
                                        <p:strVal val="hidden"/>
                                      </p:to>
                                    </p:set>
                                  </p:childTnLst>
                                </p:cTn>
                              </p:par>
                            </p:childTnLst>
                          </p:cTn>
                        </p:par>
                        <p:par>
                          <p:cTn id="12" fill="hold" nodeType="afterGroup">
                            <p:stCondLst>
                              <p:cond delay="2000"/>
                            </p:stCondLst>
                            <p:childTnLst>
                              <p:par>
                                <p:cTn id="13" presetID="8" presetClass="entr" presetSubtype="16" fill="hold" nodeType="afterEffect">
                                  <p:stCondLst>
                                    <p:cond delay="0"/>
                                  </p:stCondLst>
                                  <p:childTnLst>
                                    <p:set>
                                      <p:cBhvr>
                                        <p:cTn id="14" dur="1" fill="hold">
                                          <p:stCondLst>
                                            <p:cond delay="0"/>
                                          </p:stCondLst>
                                        </p:cTn>
                                        <p:tgtEl>
                                          <p:spTgt spid="21510"/>
                                        </p:tgtEl>
                                        <p:attrNameLst>
                                          <p:attrName>style.visibility</p:attrName>
                                        </p:attrNameLst>
                                      </p:cBhvr>
                                      <p:to>
                                        <p:strVal val="visible"/>
                                      </p:to>
                                    </p:set>
                                    <p:animEffect transition="in" filter="diamond(in)">
                                      <p:cBhvr>
                                        <p:cTn id="15" dur="2000"/>
                                        <p:tgtEl>
                                          <p:spTgt spid="21510"/>
                                        </p:tgtEl>
                                      </p:cBhvr>
                                    </p:animEffect>
                                  </p:childTnLst>
                                </p:cTn>
                              </p:par>
                            </p:childTnLst>
                          </p:cTn>
                        </p:par>
                        <p:par>
                          <p:cTn id="16" fill="hold" nodeType="withGroup">
                            <p:stCondLst>
                              <p:cond delay="4000"/>
                            </p:stCondLst>
                            <p:childTnLst>
                              <p:par>
                                <p:cTn id="17" presetID="1" presetClass="entr" presetSubtype="0" fill="hold" nodeType="afterEffect">
                                  <p:stCondLst>
                                    <p:cond delay="0"/>
                                  </p:stCondLst>
                                  <p:childTnLst>
                                    <p:set>
                                      <p:cBhvr>
                                        <p:cTn id="18"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11"/>
                                        </p:tgtEl>
                                        <p:attrNameLst>
                                          <p:attrName>style.visibility</p:attrName>
                                        </p:attrNameLst>
                                      </p:cBhvr>
                                      <p:to>
                                        <p:strVal val="visible"/>
                                      </p:to>
                                    </p:set>
                                  </p:childTnLst>
                                </p:cTn>
                              </p:par>
                            </p:childTnLst>
                          </p:cTn>
                        </p:par>
                        <p:par>
                          <p:cTn id="31" fill="hold" nodeType="afterGroup">
                            <p:stCondLst>
                              <p:cond delay="0"/>
                            </p:stCondLst>
                            <p:childTnLst>
                              <p:par>
                                <p:cTn id="32" presetID="0" presetClass="path" presetSubtype="0" accel="50000" decel="50000" fill="hold" nodeType="afterEffect">
                                  <p:stCondLst>
                                    <p:cond delay="0"/>
                                  </p:stCondLst>
                                  <p:childTnLst>
                                    <p:animMotion origin="layout" path="M -7.5E-6 -4.6346E-6 C -0.16893 0.11564 -0.33768 0.23127 -0.37067 0.25416 " pathEditMode="relative" ptsTypes="aA">
                                      <p:cBhvr>
                                        <p:cTn id="33" dur="2000" fill="hold"/>
                                        <p:tgtEl>
                                          <p:spTgt spid="21511"/>
                                        </p:tgtEl>
                                        <p:attrNameLst>
                                          <p:attrName>ppt_x</p:attrName>
                                          <p:attrName>ppt_y</p:attrName>
                                        </p:attrNameLst>
                                      </p:cBhvr>
                                    </p:animMotion>
                                  </p:childTnLst>
                                </p:cTn>
                              </p:par>
                            </p:childTnLst>
                          </p:cTn>
                        </p:par>
                        <p:par>
                          <p:cTn id="34" fill="hold">
                            <p:stCondLst>
                              <p:cond delay="2000"/>
                            </p:stCondLst>
                            <p:childTnLst>
                              <p:par>
                                <p:cTn id="35" presetID="23" presetClass="entr" presetSubtype="16"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altLang="zh-CN" b="1">
                <a:latin typeface="Arial" panose="020B0604020202020204" pitchFamily="34" charset="0"/>
                <a:ea typeface="宋体" charset="0"/>
                <a:cs typeface="Arial" panose="020B0604020202020204" pitchFamily="34" charset="0"/>
              </a:rPr>
              <a:t>Chemosh</a:t>
            </a:r>
          </a:p>
        </p:txBody>
      </p:sp>
      <p:sp>
        <p:nvSpPr>
          <p:cNvPr id="24579" name="Rectangle 3"/>
          <p:cNvSpPr>
            <a:spLocks noGrp="1" noChangeArrowheads="1"/>
          </p:cNvSpPr>
          <p:nvPr>
            <p:ph type="body" idx="1"/>
          </p:nvPr>
        </p:nvSpPr>
        <p:spPr>
          <a:xfrm>
            <a:off x="1835150" y="4581525"/>
            <a:ext cx="6769100" cy="1296988"/>
          </a:xfrm>
        </p:spPr>
        <p:txBody>
          <a:bodyPr/>
          <a:lstStyle/>
          <a:p>
            <a:pPr marL="7938" indent="-7938" eaLnBrk="1" hangingPunct="1">
              <a:buFont typeface="Wingdings" charset="0"/>
              <a:buNone/>
            </a:pPr>
            <a:r>
              <a:rPr lang="en-US" altLang="zh-CN" sz="2400" b="1" dirty="0">
                <a:latin typeface="Arial" panose="020B0604020202020204" pitchFamily="34" charset="0"/>
                <a:ea typeface="宋体" charset="0"/>
                <a:cs typeface="Arial" panose="020B0604020202020204" pitchFamily="34" charset="0"/>
              </a:rPr>
              <a:t>Worshipped by the </a:t>
            </a:r>
            <a:r>
              <a:rPr lang="en-US" altLang="zh-CN" sz="2400" b="1" dirty="0">
                <a:solidFill>
                  <a:srgbClr val="0000FF"/>
                </a:solidFill>
                <a:latin typeface="Arial" panose="020B0604020202020204" pitchFamily="34" charset="0"/>
                <a:ea typeface="宋体" charset="0"/>
                <a:cs typeface="Arial" panose="020B0604020202020204" pitchFamily="34" charset="0"/>
              </a:rPr>
              <a:t>sacrifice of children</a:t>
            </a:r>
            <a:r>
              <a:rPr lang="en-US" altLang="zh-CN" sz="2400" b="1" dirty="0">
                <a:latin typeface="Arial" panose="020B0604020202020204" pitchFamily="34" charset="0"/>
                <a:ea typeface="宋体" charset="0"/>
                <a:cs typeface="Arial" panose="020B0604020202020204" pitchFamily="34" charset="0"/>
              </a:rPr>
              <a:t> as burnt offerings.  Mesha, king of Moab, offered his eldest son to Chemosh (2 Kings 3:27).</a:t>
            </a:r>
          </a:p>
        </p:txBody>
      </p:sp>
      <p:pic>
        <p:nvPicPr>
          <p:cNvPr id="24580" name="Picture 4" descr="chemo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700213"/>
            <a:ext cx="8223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2" name="Text Box 6"/>
          <p:cNvSpPr txBox="1">
            <a:spLocks noChangeArrowheads="1"/>
          </p:cNvSpPr>
          <p:nvPr/>
        </p:nvSpPr>
        <p:spPr bwMode="auto">
          <a:xfrm>
            <a:off x="1763713" y="1916113"/>
            <a:ext cx="381639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spcBef>
                <a:spcPct val="50000"/>
              </a:spcBef>
            </a:pPr>
            <a:r>
              <a:rPr lang="en-US" altLang="zh-CN" b="1" dirty="0">
                <a:latin typeface="Arial" panose="020B0604020202020204" pitchFamily="34" charset="0"/>
                <a:cs typeface="Arial" panose="020B0604020202020204" pitchFamily="34" charset="0"/>
              </a:rPr>
              <a:t>National god of Moabites and Ammonites</a:t>
            </a:r>
            <a:endParaRPr lang="en-US" b="1" dirty="0">
              <a:latin typeface="Arial" panose="020B0604020202020204" pitchFamily="34" charset="0"/>
              <a:cs typeface="Arial" panose="020B0604020202020204" pitchFamily="34" charset="0"/>
            </a:endParaRPr>
          </a:p>
        </p:txBody>
      </p:sp>
      <p:pic>
        <p:nvPicPr>
          <p:cNvPr id="24583" name="Picture 7" descr="chemo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068638"/>
            <a:ext cx="8223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4" name="Text Box 8"/>
          <p:cNvSpPr txBox="1">
            <a:spLocks noChangeArrowheads="1"/>
          </p:cNvSpPr>
          <p:nvPr/>
        </p:nvSpPr>
        <p:spPr bwMode="auto">
          <a:xfrm>
            <a:off x="1835150" y="3429000"/>
            <a:ext cx="33115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20000"/>
              </a:spcBef>
              <a:buClr>
                <a:schemeClr val="hlink"/>
              </a:buClr>
              <a:buSzPct val="80000"/>
              <a:buFont typeface="Wingdings" charset="0"/>
              <a:buNone/>
            </a:pPr>
            <a:r>
              <a:rPr lang="en-US" altLang="zh-CN" b="1" dirty="0">
                <a:latin typeface="Arial" panose="020B0604020202020204" pitchFamily="34" charset="0"/>
                <a:cs typeface="Arial" panose="020B0604020202020204" pitchFamily="34" charset="0"/>
              </a:rPr>
              <a:t>Star of ill omens</a:t>
            </a:r>
            <a:endParaRPr lang="en-US" b="1" dirty="0">
              <a:latin typeface="Arial" panose="020B0604020202020204" pitchFamily="34" charset="0"/>
              <a:cs typeface="Arial" panose="020B0604020202020204" pitchFamily="34" charset="0"/>
            </a:endParaRPr>
          </a:p>
        </p:txBody>
      </p:sp>
      <p:pic>
        <p:nvPicPr>
          <p:cNvPr id="24585" name="Picture 9" descr="chemo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437063"/>
            <a:ext cx="8223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640" name="Picture 10" descr="chemo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2212"/>
            <a:ext cx="3168154" cy="4628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2" grpId="0"/>
      <p:bldP spid="245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4" name="Picture 4" descr="Ashtore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232" y="1441848"/>
            <a:ext cx="2827556" cy="429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1" name="Rectangle 2"/>
          <p:cNvSpPr>
            <a:spLocks noGrp="1" noChangeArrowheads="1"/>
          </p:cNvSpPr>
          <p:nvPr>
            <p:ph type="title"/>
          </p:nvPr>
        </p:nvSpPr>
        <p:spPr/>
        <p:txBody>
          <a:bodyPr/>
          <a:lstStyle/>
          <a:p>
            <a:pPr eaLnBrk="1" hangingPunct="1"/>
            <a:r>
              <a:rPr lang="en-US" altLang="zh-CN" b="1">
                <a:latin typeface="Arial" panose="020B0604020202020204" pitchFamily="34" charset="0"/>
                <a:ea typeface="宋体" charset="0"/>
                <a:cs typeface="Arial" panose="020B0604020202020204" pitchFamily="34" charset="0"/>
              </a:rPr>
              <a:t>Ashtoreth</a:t>
            </a:r>
          </a:p>
        </p:txBody>
      </p:sp>
      <p:sp>
        <p:nvSpPr>
          <p:cNvPr id="143365" name="Text Box 5"/>
          <p:cNvSpPr txBox="1">
            <a:spLocks noChangeArrowheads="1"/>
          </p:cNvSpPr>
          <p:nvPr/>
        </p:nvSpPr>
        <p:spPr bwMode="auto">
          <a:xfrm>
            <a:off x="423971" y="1669167"/>
            <a:ext cx="3024188"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20000"/>
              </a:spcBef>
              <a:buClr>
                <a:schemeClr val="hlink"/>
              </a:buClr>
              <a:buSzPct val="80000"/>
              <a:buFont typeface="Wingdings" charset="0"/>
              <a:buNone/>
            </a:pPr>
            <a:r>
              <a:rPr lang="en-US" altLang="zh-CN" b="1" dirty="0">
                <a:latin typeface="Arial" panose="020B0604020202020204" pitchFamily="34" charset="0"/>
                <a:cs typeface="Arial" panose="020B0604020202020204" pitchFamily="34" charset="0"/>
              </a:rPr>
              <a:t>Ancient Syrian and   Phoenician goddess of the moon, sexuality, sensual love, and fertility.</a:t>
            </a:r>
          </a:p>
          <a:p>
            <a:pPr>
              <a:spcBef>
                <a:spcPct val="50000"/>
              </a:spcBef>
            </a:pPr>
            <a:endParaRPr lang="en-US" b="1" dirty="0">
              <a:latin typeface="Arial" panose="020B0604020202020204" pitchFamily="34" charset="0"/>
              <a:cs typeface="Arial" panose="020B0604020202020204" pitchFamily="34" charset="0"/>
            </a:endParaRPr>
          </a:p>
        </p:txBody>
      </p:sp>
      <p:sp>
        <p:nvSpPr>
          <p:cNvPr id="143366" name="Text Box 6"/>
          <p:cNvSpPr txBox="1">
            <a:spLocks noChangeArrowheads="1"/>
          </p:cNvSpPr>
          <p:nvPr/>
        </p:nvSpPr>
        <p:spPr bwMode="auto">
          <a:xfrm>
            <a:off x="6046291" y="1628775"/>
            <a:ext cx="227012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spcBef>
                <a:spcPct val="50000"/>
              </a:spcBef>
            </a:pPr>
            <a:r>
              <a:rPr lang="en-US" altLang="zh-CN" b="1" dirty="0">
                <a:latin typeface="Arial" panose="020B0604020202020204" pitchFamily="34" charset="0"/>
                <a:cs typeface="Arial" panose="020B0604020202020204" pitchFamily="34" charset="0"/>
              </a:rPr>
              <a:t>Modern equivalent</a:t>
            </a:r>
          </a:p>
          <a:p>
            <a:pPr>
              <a:spcBef>
                <a:spcPct val="50000"/>
              </a:spcBef>
            </a:pPr>
            <a:r>
              <a:rPr lang="en-US" altLang="zh-CN" b="1" dirty="0">
                <a:latin typeface="Arial" panose="020B0604020202020204" pitchFamily="34" charset="0"/>
                <a:cs typeface="Arial" panose="020B0604020202020204" pitchFamily="34" charset="0"/>
              </a:rPr>
              <a:t> = Venus</a:t>
            </a:r>
            <a:endParaRPr lang="en-US" b="1" dirty="0">
              <a:latin typeface="Arial" panose="020B0604020202020204" pitchFamily="34" charset="0"/>
              <a:cs typeface="Arial" panose="020B0604020202020204" pitchFamily="34" charset="0"/>
            </a:endParaRPr>
          </a:p>
        </p:txBody>
      </p:sp>
      <p:sp>
        <p:nvSpPr>
          <p:cNvPr id="143367" name="Text Box 7"/>
          <p:cNvSpPr txBox="1">
            <a:spLocks noChangeArrowheads="1"/>
          </p:cNvSpPr>
          <p:nvPr/>
        </p:nvSpPr>
        <p:spPr bwMode="auto">
          <a:xfrm>
            <a:off x="1258888" y="5734050"/>
            <a:ext cx="6797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20000"/>
              </a:spcBef>
              <a:buClr>
                <a:schemeClr val="hlink"/>
              </a:buClr>
              <a:buSzPct val="80000"/>
              <a:buFont typeface="Wingdings" charset="0"/>
              <a:buNone/>
            </a:pPr>
            <a:r>
              <a:rPr lang="en-US" altLang="zh-CN" b="1" dirty="0">
                <a:latin typeface="Arial" panose="020B0604020202020204" pitchFamily="34" charset="0"/>
                <a:cs typeface="Arial" panose="020B0604020202020204" pitchFamily="34" charset="0"/>
              </a:rPr>
              <a:t>The female partner of Baal</a:t>
            </a:r>
          </a:p>
        </p:txBody>
      </p:sp>
      <p:pic>
        <p:nvPicPr>
          <p:cNvPr id="71686" name="Picture 9" descr="Ashtore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188913"/>
            <a:ext cx="676275"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p:bldP spid="143366" grpId="0"/>
      <p:bldP spid="14336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altLang="zh-CN" b="1">
                <a:latin typeface="Arial" charset="0"/>
                <a:ea typeface="宋体" charset="0"/>
                <a:cs typeface="宋体" charset="0"/>
              </a:rPr>
              <a:t>Recap</a:t>
            </a:r>
          </a:p>
        </p:txBody>
      </p:sp>
      <p:sp>
        <p:nvSpPr>
          <p:cNvPr id="144387" name="Rectangle 3"/>
          <p:cNvSpPr>
            <a:spLocks noGrp="1" noChangeArrowheads="1"/>
          </p:cNvSpPr>
          <p:nvPr>
            <p:ph type="body" idx="1"/>
          </p:nvPr>
        </p:nvSpPr>
        <p:spPr/>
        <p:txBody>
          <a:bodyPr/>
          <a:lstStyle/>
          <a:p>
            <a:pPr eaLnBrk="1" hangingPunct="1"/>
            <a:r>
              <a:rPr lang="en-US" altLang="zh-CN" sz="2800" b="1" dirty="0">
                <a:latin typeface="Arial" charset="0"/>
                <a:ea typeface="宋体" charset="0"/>
                <a:cs typeface="宋体" charset="0"/>
              </a:rPr>
              <a:t>Solomon’s sins in his old age brought judgment from God – division of kingdom into two.</a:t>
            </a:r>
          </a:p>
          <a:p>
            <a:pPr eaLnBrk="1" hangingPunct="1"/>
            <a:endParaRPr lang="en-US" altLang="zh-CN" sz="2800" b="1" dirty="0">
              <a:latin typeface="Arial" charset="0"/>
              <a:ea typeface="宋体" charset="0"/>
              <a:cs typeface="宋体" charset="0"/>
            </a:endParaRPr>
          </a:p>
          <a:p>
            <a:pPr eaLnBrk="1" hangingPunct="1"/>
            <a:r>
              <a:rPr lang="en-US" altLang="zh-CN" sz="2800" b="1" dirty="0">
                <a:latin typeface="Arial" charset="0"/>
                <a:ea typeface="宋体" charset="0"/>
                <a:cs typeface="宋体" charset="0"/>
              </a:rPr>
              <a:t>The problem started earlier when Israelites disobeyed God by not driving out the Canaanites and intermarrying with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Rot="1" noChangeArrowheads="1"/>
          </p:cNvSpPr>
          <p:nvPr>
            <p:ph type="ctrTitle"/>
          </p:nvPr>
        </p:nvSpPr>
        <p:spPr>
          <a:effectLst/>
        </p:spPr>
        <p:txBody>
          <a:bodyPr vert="horz" lIns="91440" tIns="45720" rIns="91440" bIns="45720" rtlCol="0" anchor="b">
            <a:normAutofit/>
          </a:bodyPr>
          <a:lstStyle/>
          <a:p>
            <a:r>
              <a:rPr lang="en-US" altLang="zh-CN" sz="5400" b="1" dirty="0">
                <a:latin typeface="Arial" panose="020B0604020202020204" pitchFamily="34" charset="0"/>
                <a:ea typeface="宋体" charset="0"/>
                <a:cs typeface="Arial" panose="020B0604020202020204" pitchFamily="34" charset="0"/>
              </a:rPr>
              <a:t>The Divided Kingdoms</a:t>
            </a:r>
          </a:p>
        </p:txBody>
      </p:sp>
    </p:spTree>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6" name="Picture 8" descr="053b"/>
          <p:cNvPicPr>
            <a:picLocks noChangeAspect="1" noChangeArrowheads="1"/>
          </p:cNvPicPr>
          <p:nvPr/>
        </p:nvPicPr>
        <p:blipFill>
          <a:blip r:embed="rId3">
            <a:extLst>
              <a:ext uri="{28A0092B-C50C-407E-A947-70E740481C1C}">
                <a14:useLocalDpi xmlns:a14="http://schemas.microsoft.com/office/drawing/2010/main" val="0"/>
              </a:ext>
            </a:extLst>
          </a:blip>
          <a:srcRect l="24902" t="49326" r="3076" b="2737"/>
          <a:stretch>
            <a:fillRect/>
          </a:stretch>
        </p:blipFill>
        <p:spPr bwMode="auto">
          <a:xfrm>
            <a:off x="1403350" y="3429000"/>
            <a:ext cx="6192838" cy="220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457" name="Picture 9" descr="053b"/>
          <p:cNvPicPr>
            <a:picLocks noChangeAspect="1" noChangeArrowheads="1"/>
          </p:cNvPicPr>
          <p:nvPr/>
        </p:nvPicPr>
        <p:blipFill>
          <a:blip r:embed="rId3">
            <a:extLst>
              <a:ext uri="{28A0092B-C50C-407E-A947-70E740481C1C}">
                <a14:useLocalDpi xmlns:a14="http://schemas.microsoft.com/office/drawing/2010/main" val="0"/>
              </a:ext>
            </a:extLst>
          </a:blip>
          <a:srcRect l="24902" t="1433" r="3076" b="50674"/>
          <a:stretch>
            <a:fillRect/>
          </a:stretch>
        </p:blipFill>
        <p:spPr bwMode="auto">
          <a:xfrm>
            <a:off x="1403350" y="1225550"/>
            <a:ext cx="6192838" cy="220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455" name="Rectangle 7"/>
          <p:cNvSpPr>
            <a:spLocks noChangeArrowheads="1"/>
          </p:cNvSpPr>
          <p:nvPr/>
        </p:nvSpPr>
        <p:spPr bwMode="auto">
          <a:xfrm>
            <a:off x="2025884" y="2276475"/>
            <a:ext cx="5465296" cy="1754327"/>
          </a:xfrm>
          <a:prstGeom prst="rect">
            <a:avLst/>
          </a:prstGeom>
          <a:noFill/>
          <a:ln w="9525">
            <a:noFill/>
            <a:miter lim="800000"/>
            <a:headEnd/>
            <a:tailEnd/>
          </a:ln>
          <a:effectLst/>
        </p:spPr>
        <p:txBody>
          <a:bodyPr wrap="none">
            <a:spAutoFit/>
          </a:bodyPr>
          <a:lstStyle/>
          <a:p>
            <a:pPr algn="ctr">
              <a:defRPr/>
            </a:pPr>
            <a:r>
              <a:rPr lang="en-US" altLang="zh-CN" sz="5400" dirty="0">
                <a:solidFill>
                  <a:srgbClr val="FFFFFF"/>
                </a:solidFill>
                <a:effectLst>
                  <a:glow rad="139700">
                    <a:schemeClr val="bg2">
                      <a:lumMod val="50000"/>
                    </a:schemeClr>
                  </a:glow>
                </a:effectLst>
                <a:latin typeface="Comic Sans MS" charset="0"/>
              </a:rPr>
              <a:t>How the </a:t>
            </a:r>
          </a:p>
          <a:p>
            <a:pPr algn="ctr">
              <a:defRPr/>
            </a:pPr>
            <a:r>
              <a:rPr lang="en-US" altLang="zh-CN" sz="5400" dirty="0">
                <a:solidFill>
                  <a:srgbClr val="FFFFFF"/>
                </a:solidFill>
                <a:effectLst>
                  <a:glow rad="139700">
                    <a:schemeClr val="bg2">
                      <a:lumMod val="50000"/>
                    </a:schemeClr>
                  </a:glow>
                </a:effectLst>
                <a:latin typeface="Comic Sans MS" charset="0"/>
              </a:rPr>
              <a:t>Kingdom Divided</a:t>
            </a:r>
            <a:endParaRPr lang="en-US" sz="5400" dirty="0">
              <a:solidFill>
                <a:srgbClr val="FFFFFF"/>
              </a:solidFill>
              <a:effectLst>
                <a:glow rad="139700">
                  <a:schemeClr val="bg2">
                    <a:lumMod val="50000"/>
                  </a:schemeClr>
                </a:glow>
              </a:effectLst>
              <a:latin typeface="Comic Sans M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2000"/>
                                  </p:stCondLst>
                                  <p:childTnLst>
                                    <p:animMotion origin="layout" path="M 0.0 0.0  L 0.0 -0.33333  E" pathEditMode="relative" ptsTypes="">
                                      <p:cBhvr>
                                        <p:cTn id="6" dur="2000" fill="hold"/>
                                        <p:tgtEl>
                                          <p:spTgt spid="104457"/>
                                        </p:tgtEl>
                                        <p:attrNameLst>
                                          <p:attrName>ppt_x</p:attrName>
                                          <p:attrName>ppt_y</p:attrName>
                                        </p:attrNameLst>
                                      </p:cBhvr>
                                    </p:animMotion>
                                  </p:childTnLst>
                                </p:cTn>
                              </p:par>
                              <p:par>
                                <p:cTn id="7" presetID="42" presetClass="path" presetSubtype="0" accel="50000" decel="50000" fill="hold" nodeType="withEffect">
                                  <p:stCondLst>
                                    <p:cond delay="2000"/>
                                  </p:stCondLst>
                                  <p:childTnLst>
                                    <p:animMotion origin="layout" path="M 0.0 0.0  L 0.0 0.33333  E" pathEditMode="relative" ptsTypes="">
                                      <p:cBhvr>
                                        <p:cTn id="8" dur="2000" fill="hold"/>
                                        <p:tgtEl>
                                          <p:spTgt spid="104456"/>
                                        </p:tgtEl>
                                        <p:attrNameLst>
                                          <p:attrName>ppt_x</p:attrName>
                                          <p:attrName>ppt_y</p:attrName>
                                        </p:attrNameLst>
                                      </p:cBhvr>
                                    </p:animMotion>
                                  </p:childTnLst>
                                </p:cTn>
                              </p:par>
                            </p:childTnLst>
                          </p:cTn>
                        </p:par>
                        <p:par>
                          <p:cTn id="9" fill="hold" nodeType="afterGroup">
                            <p:stCondLst>
                              <p:cond delay="4000"/>
                            </p:stCondLst>
                            <p:childTnLst>
                              <p:par>
                                <p:cTn id="10" presetID="51" presetClass="entr" presetSubtype="0" fill="hold" nodeType="afterEffect">
                                  <p:stCondLst>
                                    <p:cond delay="0"/>
                                  </p:stCondLst>
                                  <p:childTnLst>
                                    <p:set>
                                      <p:cBhvr>
                                        <p:cTn id="11" dur="1" fill="hold">
                                          <p:stCondLst>
                                            <p:cond delay="0"/>
                                          </p:stCondLst>
                                        </p:cTn>
                                        <p:tgtEl>
                                          <p:spTgt spid="104455"/>
                                        </p:tgtEl>
                                        <p:attrNameLst>
                                          <p:attrName>style.visibility</p:attrName>
                                        </p:attrNameLst>
                                      </p:cBhvr>
                                      <p:to>
                                        <p:strVal val="visible"/>
                                      </p:to>
                                    </p:set>
                                    <p:animEffect transition="in" filter="fade">
                                      <p:cBhvr>
                                        <p:cTn id="12" dur="770" decel="100000"/>
                                        <p:tgtEl>
                                          <p:spTgt spid="104455"/>
                                        </p:tgtEl>
                                      </p:cBhvr>
                                    </p:animEffect>
                                    <p:animScale>
                                      <p:cBhvr>
                                        <p:cTn id="13" dur="770" decel="100000"/>
                                        <p:tgtEl>
                                          <p:spTgt spid="104455"/>
                                        </p:tgtEl>
                                      </p:cBhvr>
                                      <p:from x="10000" y="10000"/>
                                      <p:to x="200000" y="450000"/>
                                    </p:animScale>
                                    <p:animScale>
                                      <p:cBhvr>
                                        <p:cTn id="14" dur="1230" accel="100000" fill="hold">
                                          <p:stCondLst>
                                            <p:cond delay="770"/>
                                          </p:stCondLst>
                                        </p:cTn>
                                        <p:tgtEl>
                                          <p:spTgt spid="104455"/>
                                        </p:tgtEl>
                                      </p:cBhvr>
                                      <p:from x="200000" y="450000"/>
                                      <p:to x="100000" y="100000"/>
                                    </p:animScale>
                                    <p:set>
                                      <p:cBhvr>
                                        <p:cTn id="15" dur="770" fill="hold"/>
                                        <p:tgtEl>
                                          <p:spTgt spid="104455"/>
                                        </p:tgtEl>
                                        <p:attrNameLst>
                                          <p:attrName>ppt_x</p:attrName>
                                        </p:attrNameLst>
                                      </p:cBhvr>
                                      <p:to>
                                        <p:strVal val="(0.5)"/>
                                      </p:to>
                                    </p:set>
                                    <p:anim from="(0.5)" to="(#ppt_x)" calcmode="lin" valueType="num">
                                      <p:cBhvr>
                                        <p:cTn id="16" dur="1230" accel="100000" fill="hold">
                                          <p:stCondLst>
                                            <p:cond delay="770"/>
                                          </p:stCondLst>
                                        </p:cTn>
                                        <p:tgtEl>
                                          <p:spTgt spid="104455"/>
                                        </p:tgtEl>
                                        <p:attrNameLst>
                                          <p:attrName>ppt_x</p:attrName>
                                        </p:attrNameLst>
                                      </p:cBhvr>
                                    </p:anim>
                                    <p:set>
                                      <p:cBhvr>
                                        <p:cTn id="17" dur="770" fill="hold"/>
                                        <p:tgtEl>
                                          <p:spTgt spid="104455"/>
                                        </p:tgtEl>
                                        <p:attrNameLst>
                                          <p:attrName>ppt_y</p:attrName>
                                        </p:attrNameLst>
                                      </p:cBhvr>
                                      <p:to>
                                        <p:strVal val="(#ppt_y+0.4)"/>
                                      </p:to>
                                    </p:set>
                                    <p:anim from="(#ppt_y+0.4)" to="(#ppt_y)" calcmode="lin" valueType="num">
                                      <p:cBhvr>
                                        <p:cTn id="18" dur="1230" accel="100000" fill="hold">
                                          <p:stCondLst>
                                            <p:cond delay="770"/>
                                          </p:stCondLst>
                                        </p:cTn>
                                        <p:tgtEl>
                                          <p:spTgt spid="10445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8" name="Picture 8" descr="057"/>
          <p:cNvPicPr>
            <a:picLocks noChangeAspect="1" noChangeArrowheads="1"/>
          </p:cNvPicPr>
          <p:nvPr/>
        </p:nvPicPr>
        <p:blipFill>
          <a:blip r:embed="rId3">
            <a:extLst>
              <a:ext uri="{28A0092B-C50C-407E-A947-70E740481C1C}">
                <a14:useLocalDpi xmlns:a14="http://schemas.microsoft.com/office/drawing/2010/main" val="0"/>
              </a:ext>
            </a:extLst>
          </a:blip>
          <a:srcRect l="2832" t="30252" r="3923" b="47110"/>
          <a:stretch>
            <a:fillRect/>
          </a:stretch>
        </p:blipFill>
        <p:spPr bwMode="auto">
          <a:xfrm>
            <a:off x="0" y="0"/>
            <a:ext cx="9172575" cy="195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2" name="Rectangle 2"/>
          <p:cNvSpPr>
            <a:spLocks noGrp="1" noChangeArrowheads="1"/>
          </p:cNvSpPr>
          <p:nvPr>
            <p:ph type="title"/>
          </p:nvPr>
        </p:nvSpPr>
        <p:spPr>
          <a:xfrm>
            <a:off x="0" y="333375"/>
            <a:ext cx="5761038" cy="936625"/>
          </a:xfrm>
          <a:solidFill>
            <a:srgbClr val="969696">
              <a:alpha val="18039"/>
            </a:srgbClr>
          </a:solidFill>
        </p:spPr>
        <p:txBody>
          <a:bodyPr/>
          <a:lstStyle/>
          <a:p>
            <a:pPr eaLnBrk="1" hangingPunct="1"/>
            <a:r>
              <a:rPr lang="en-US" altLang="zh-CN">
                <a:solidFill>
                  <a:srgbClr val="0000FF"/>
                </a:solidFill>
                <a:latin typeface="Arial" charset="0"/>
                <a:ea typeface="宋体" charset="0"/>
                <a:cs typeface="宋体" charset="0"/>
              </a:rPr>
              <a:t>Kings of Israel (North)</a:t>
            </a:r>
          </a:p>
        </p:txBody>
      </p:sp>
      <p:sp>
        <p:nvSpPr>
          <p:cNvPr id="30723" name="Rectangle 3"/>
          <p:cNvSpPr>
            <a:spLocks noGrp="1" noChangeArrowheads="1"/>
          </p:cNvSpPr>
          <p:nvPr>
            <p:ph type="body" sz="half" idx="1"/>
          </p:nvPr>
        </p:nvSpPr>
        <p:spPr>
          <a:xfrm>
            <a:off x="0" y="1989138"/>
            <a:ext cx="4535488" cy="4176712"/>
          </a:xfrm>
        </p:spPr>
        <p:txBody>
          <a:bodyPr/>
          <a:lstStyle/>
          <a:p>
            <a:pPr eaLnBrk="1" hangingPunct="1">
              <a:lnSpc>
                <a:spcPct val="90000"/>
              </a:lnSpc>
            </a:pPr>
            <a:r>
              <a:rPr lang="en-US" altLang="zh-CN" sz="2400" dirty="0">
                <a:latin typeface="Trebuchet MS" charset="0"/>
                <a:ea typeface="宋体" charset="0"/>
                <a:cs typeface="宋体" charset="0"/>
              </a:rPr>
              <a:t>Jeroboam I (933-911) </a:t>
            </a:r>
          </a:p>
          <a:p>
            <a:pPr eaLnBrk="1" hangingPunct="1">
              <a:lnSpc>
                <a:spcPct val="90000"/>
              </a:lnSpc>
              <a:buFontTx/>
              <a:buNone/>
            </a:pPr>
            <a:r>
              <a:rPr lang="en-US" altLang="zh-CN" sz="2400" dirty="0">
                <a:latin typeface="Trebuchet MS" charset="0"/>
                <a:ea typeface="宋体" charset="0"/>
                <a:cs typeface="宋体" charset="0"/>
              </a:rPr>
              <a:t>	- 22 years</a:t>
            </a:r>
          </a:p>
          <a:p>
            <a:pPr eaLnBrk="1" hangingPunct="1">
              <a:lnSpc>
                <a:spcPct val="90000"/>
              </a:lnSpc>
            </a:pPr>
            <a:r>
              <a:rPr lang="en-US" altLang="zh-CN" sz="2400" dirty="0">
                <a:latin typeface="Trebuchet MS" charset="0"/>
                <a:ea typeface="宋体" charset="0"/>
                <a:cs typeface="宋体" charset="0"/>
              </a:rPr>
              <a:t>Nadab (911-910) - 2 years</a:t>
            </a:r>
          </a:p>
          <a:p>
            <a:pPr eaLnBrk="1" hangingPunct="1">
              <a:lnSpc>
                <a:spcPct val="90000"/>
              </a:lnSpc>
            </a:pPr>
            <a:r>
              <a:rPr lang="en-US" altLang="zh-CN" sz="2400" dirty="0">
                <a:latin typeface="Trebuchet MS" charset="0"/>
                <a:ea typeface="宋体" charset="0"/>
                <a:cs typeface="宋体" charset="0"/>
              </a:rPr>
              <a:t>Baasha (910-887) – 24 years</a:t>
            </a:r>
          </a:p>
          <a:p>
            <a:pPr eaLnBrk="1" hangingPunct="1">
              <a:lnSpc>
                <a:spcPct val="90000"/>
              </a:lnSpc>
            </a:pPr>
            <a:r>
              <a:rPr lang="en-US" altLang="zh-CN" sz="2400" dirty="0">
                <a:latin typeface="Trebuchet MS" charset="0"/>
                <a:ea typeface="宋体" charset="0"/>
                <a:cs typeface="宋体" charset="0"/>
              </a:rPr>
              <a:t>Elah (887-886) - 2 years</a:t>
            </a:r>
          </a:p>
          <a:p>
            <a:pPr eaLnBrk="1" hangingPunct="1">
              <a:lnSpc>
                <a:spcPct val="90000"/>
              </a:lnSpc>
            </a:pPr>
            <a:r>
              <a:rPr lang="en-US" altLang="zh-CN" sz="2400" dirty="0">
                <a:latin typeface="Trebuchet MS" charset="0"/>
                <a:ea typeface="宋体" charset="0"/>
                <a:cs typeface="宋体" charset="0"/>
              </a:rPr>
              <a:t>Zimri (886) – 7 days</a:t>
            </a:r>
          </a:p>
          <a:p>
            <a:pPr eaLnBrk="1" hangingPunct="1">
              <a:lnSpc>
                <a:spcPct val="90000"/>
              </a:lnSpc>
            </a:pPr>
            <a:r>
              <a:rPr lang="en-US" altLang="zh-CN" sz="2400" dirty="0">
                <a:latin typeface="Trebuchet MS" charset="0"/>
                <a:ea typeface="宋体" charset="0"/>
                <a:cs typeface="宋体" charset="0"/>
              </a:rPr>
              <a:t>Omri (886-875) - 12 years</a:t>
            </a:r>
          </a:p>
          <a:p>
            <a:pPr eaLnBrk="1" hangingPunct="1">
              <a:lnSpc>
                <a:spcPct val="90000"/>
              </a:lnSpc>
            </a:pPr>
            <a:r>
              <a:rPr lang="en-US" altLang="zh-CN" sz="2400" dirty="0">
                <a:latin typeface="Trebuchet MS" charset="0"/>
                <a:ea typeface="宋体" charset="0"/>
                <a:cs typeface="宋体" charset="0"/>
              </a:rPr>
              <a:t>Ahab (875-854) - 22 years</a:t>
            </a:r>
          </a:p>
          <a:p>
            <a:pPr eaLnBrk="1" hangingPunct="1">
              <a:lnSpc>
                <a:spcPct val="90000"/>
              </a:lnSpc>
            </a:pPr>
            <a:r>
              <a:rPr lang="en-US" altLang="zh-CN" sz="2400" dirty="0">
                <a:latin typeface="Trebuchet MS" charset="0"/>
                <a:ea typeface="宋体" charset="0"/>
                <a:cs typeface="宋体" charset="0"/>
              </a:rPr>
              <a:t>Ahaziah (855-854) - 2 years</a:t>
            </a:r>
          </a:p>
          <a:p>
            <a:pPr eaLnBrk="1" hangingPunct="1">
              <a:lnSpc>
                <a:spcPct val="90000"/>
              </a:lnSpc>
            </a:pPr>
            <a:r>
              <a:rPr lang="en-US" altLang="zh-CN" sz="2400" dirty="0">
                <a:latin typeface="Trebuchet MS" charset="0"/>
                <a:ea typeface="宋体" charset="0"/>
                <a:cs typeface="宋体" charset="0"/>
              </a:rPr>
              <a:t>Jehoram (Joram) (854-843) </a:t>
            </a:r>
          </a:p>
          <a:p>
            <a:pPr eaLnBrk="1" hangingPunct="1">
              <a:lnSpc>
                <a:spcPct val="90000"/>
              </a:lnSpc>
              <a:buFontTx/>
              <a:buNone/>
            </a:pPr>
            <a:r>
              <a:rPr lang="en-US" altLang="zh-CN" sz="2400" dirty="0">
                <a:latin typeface="Trebuchet MS" charset="0"/>
                <a:ea typeface="宋体" charset="0"/>
                <a:cs typeface="宋体" charset="0"/>
              </a:rPr>
              <a:t>	-12 years</a:t>
            </a:r>
          </a:p>
          <a:p>
            <a:pPr eaLnBrk="1" hangingPunct="1">
              <a:lnSpc>
                <a:spcPct val="90000"/>
              </a:lnSpc>
            </a:pPr>
            <a:r>
              <a:rPr lang="en-US" altLang="zh-CN" sz="2400" dirty="0">
                <a:latin typeface="Trebuchet MS" charset="0"/>
                <a:ea typeface="宋体" charset="0"/>
                <a:cs typeface="宋体" charset="0"/>
              </a:rPr>
              <a:t>Jehu (843-816) - 28 years</a:t>
            </a:r>
          </a:p>
        </p:txBody>
      </p:sp>
      <p:sp>
        <p:nvSpPr>
          <p:cNvPr id="30724" name="Rectangle 4"/>
          <p:cNvSpPr>
            <a:spLocks noGrp="1" noChangeArrowheads="1"/>
          </p:cNvSpPr>
          <p:nvPr>
            <p:ph type="body" sz="half" idx="2"/>
          </p:nvPr>
        </p:nvSpPr>
        <p:spPr>
          <a:xfrm>
            <a:off x="4356100" y="1989138"/>
            <a:ext cx="4787900" cy="4176712"/>
          </a:xfrm>
        </p:spPr>
        <p:txBody>
          <a:bodyPr/>
          <a:lstStyle/>
          <a:p>
            <a:pPr eaLnBrk="1" hangingPunct="1">
              <a:lnSpc>
                <a:spcPct val="90000"/>
              </a:lnSpc>
            </a:pPr>
            <a:r>
              <a:rPr lang="en-US" altLang="zh-CN" sz="2400" dirty="0">
                <a:latin typeface="Trebuchet MS" charset="0"/>
                <a:ea typeface="宋体" charset="0"/>
                <a:cs typeface="宋体" charset="0"/>
              </a:rPr>
              <a:t>Jehoahaz (820-804) - 17 years</a:t>
            </a:r>
          </a:p>
          <a:p>
            <a:pPr eaLnBrk="1" hangingPunct="1">
              <a:lnSpc>
                <a:spcPct val="90000"/>
              </a:lnSpc>
            </a:pPr>
            <a:r>
              <a:rPr lang="en-US" altLang="zh-CN" sz="2400" dirty="0">
                <a:latin typeface="Trebuchet MS" charset="0"/>
                <a:ea typeface="宋体" charset="0"/>
                <a:cs typeface="宋体" charset="0"/>
              </a:rPr>
              <a:t>Jehoash (Joash) (806-790) – 16 years</a:t>
            </a:r>
          </a:p>
          <a:p>
            <a:pPr eaLnBrk="1" hangingPunct="1">
              <a:lnSpc>
                <a:spcPct val="90000"/>
              </a:lnSpc>
            </a:pPr>
            <a:r>
              <a:rPr lang="en-US" altLang="zh-CN" sz="2400" dirty="0">
                <a:latin typeface="Trebuchet MS" charset="0"/>
                <a:ea typeface="宋体" charset="0"/>
                <a:cs typeface="宋体" charset="0"/>
              </a:rPr>
              <a:t>Jeroboam II (790-749) – 42  years</a:t>
            </a:r>
          </a:p>
          <a:p>
            <a:pPr eaLnBrk="1" hangingPunct="1">
              <a:lnSpc>
                <a:spcPct val="90000"/>
              </a:lnSpc>
            </a:pPr>
            <a:r>
              <a:rPr lang="en-US" altLang="zh-CN" sz="2400" dirty="0">
                <a:latin typeface="Trebuchet MS" charset="0"/>
                <a:ea typeface="宋体" charset="0"/>
                <a:cs typeface="宋体" charset="0"/>
              </a:rPr>
              <a:t>Zechariah (748) - 6 months</a:t>
            </a:r>
          </a:p>
          <a:p>
            <a:pPr eaLnBrk="1" hangingPunct="1">
              <a:lnSpc>
                <a:spcPct val="90000"/>
              </a:lnSpc>
            </a:pPr>
            <a:r>
              <a:rPr lang="en-US" altLang="zh-CN" sz="2400" dirty="0">
                <a:latin typeface="Trebuchet MS" charset="0"/>
                <a:ea typeface="宋体" charset="0"/>
                <a:cs typeface="宋体" charset="0"/>
              </a:rPr>
              <a:t>Shallum (748) - 1 month</a:t>
            </a:r>
          </a:p>
          <a:p>
            <a:pPr eaLnBrk="1" hangingPunct="1">
              <a:lnSpc>
                <a:spcPct val="90000"/>
              </a:lnSpc>
            </a:pPr>
            <a:r>
              <a:rPr lang="en-US" altLang="zh-CN" sz="2400" dirty="0">
                <a:latin typeface="Trebuchet MS" charset="0"/>
                <a:ea typeface="宋体" charset="0"/>
                <a:cs typeface="宋体" charset="0"/>
              </a:rPr>
              <a:t>Menahem (748-738) - 10 years</a:t>
            </a:r>
          </a:p>
          <a:p>
            <a:pPr eaLnBrk="1" hangingPunct="1">
              <a:lnSpc>
                <a:spcPct val="90000"/>
              </a:lnSpc>
            </a:pPr>
            <a:r>
              <a:rPr lang="en-US" altLang="zh-CN" sz="2400" dirty="0">
                <a:latin typeface="Trebuchet MS" charset="0"/>
                <a:ea typeface="宋体" charset="0"/>
                <a:cs typeface="宋体" charset="0"/>
              </a:rPr>
              <a:t>Pekahiah (738-736) – 2 years</a:t>
            </a:r>
          </a:p>
          <a:p>
            <a:pPr eaLnBrk="1" hangingPunct="1">
              <a:lnSpc>
                <a:spcPct val="90000"/>
              </a:lnSpc>
            </a:pPr>
            <a:r>
              <a:rPr lang="en-US" altLang="zh-CN" sz="2400" dirty="0">
                <a:latin typeface="Trebuchet MS" charset="0"/>
                <a:ea typeface="宋体" charset="0"/>
                <a:cs typeface="宋体" charset="0"/>
              </a:rPr>
              <a:t>Pekah (748-730) - 20 years</a:t>
            </a:r>
          </a:p>
          <a:p>
            <a:pPr eaLnBrk="1" hangingPunct="1">
              <a:lnSpc>
                <a:spcPct val="90000"/>
              </a:lnSpc>
            </a:pPr>
            <a:r>
              <a:rPr lang="en-US" altLang="zh-CN" sz="2400" dirty="0">
                <a:latin typeface="Trebuchet MS" charset="0"/>
                <a:ea typeface="宋体" charset="0"/>
                <a:cs typeface="宋体" charset="0"/>
              </a:rPr>
              <a:t>Hoshea (730-721) - 9 years</a:t>
            </a:r>
          </a:p>
        </p:txBody>
      </p:sp>
      <p:sp>
        <p:nvSpPr>
          <p:cNvPr id="30726" name="Text Box 6"/>
          <p:cNvSpPr txBox="1">
            <a:spLocks noChangeArrowheads="1"/>
          </p:cNvSpPr>
          <p:nvPr/>
        </p:nvSpPr>
        <p:spPr bwMode="auto">
          <a:xfrm rot="20558566">
            <a:off x="231775" y="3076575"/>
            <a:ext cx="8913813" cy="1108075"/>
          </a:xfrm>
          <a:prstGeom prst="rect">
            <a:avLst/>
          </a:prstGeom>
          <a:noFill/>
          <a:ln w="9525">
            <a:noFill/>
            <a:miter lim="800000"/>
            <a:headEnd/>
            <a:tailEnd/>
          </a:ln>
          <a:effectLst/>
        </p:spPr>
        <p:txBody>
          <a:bodyPr>
            <a:spAutoFit/>
          </a:bodyPr>
          <a:lstStyle>
            <a:lvl1pPr>
              <a:defRPr sz="2400">
                <a:solidFill>
                  <a:schemeClr val="tx1"/>
                </a:solidFill>
                <a:latin typeface="Arial" charset="0"/>
                <a:ea typeface="宋体" charset="0"/>
                <a:cs typeface="宋体" charset="0"/>
              </a:defRPr>
            </a:lvl1pPr>
            <a:lvl2pPr marL="37931725" indent="-37474525">
              <a:defRPr sz="2400">
                <a:solidFill>
                  <a:schemeClr val="tx1"/>
                </a:solidFill>
                <a:latin typeface="Arial" charset="0"/>
                <a:ea typeface="宋体" charset="0"/>
                <a:cs typeface="宋体" charset="0"/>
              </a:defRPr>
            </a:lvl2pPr>
            <a:lvl3pPr>
              <a:defRPr sz="2400">
                <a:solidFill>
                  <a:schemeClr val="tx1"/>
                </a:solidFill>
                <a:latin typeface="Arial" charset="0"/>
                <a:ea typeface="宋体" charset="0"/>
                <a:cs typeface="宋体" charset="0"/>
              </a:defRPr>
            </a:lvl3pPr>
            <a:lvl4pPr>
              <a:defRPr sz="2400">
                <a:solidFill>
                  <a:schemeClr val="tx1"/>
                </a:solidFill>
                <a:latin typeface="Arial" charset="0"/>
                <a:ea typeface="宋体" charset="0"/>
                <a:cs typeface="宋体" charset="0"/>
              </a:defRPr>
            </a:lvl4pPr>
            <a:lvl5pPr>
              <a:defRPr sz="2400">
                <a:solidFill>
                  <a:schemeClr val="tx1"/>
                </a:solidFill>
                <a:latin typeface="Arial" charset="0"/>
                <a:ea typeface="宋体" charset="0"/>
                <a:cs typeface="宋体" charset="0"/>
              </a:defRPr>
            </a:lvl5pPr>
            <a:lvl6pPr marL="457200" eaLnBrk="0" fontAlgn="base" hangingPunct="0">
              <a:spcBef>
                <a:spcPct val="0"/>
              </a:spcBef>
              <a:spcAft>
                <a:spcPct val="0"/>
              </a:spcAft>
              <a:defRPr sz="2400">
                <a:solidFill>
                  <a:schemeClr val="tx1"/>
                </a:solidFill>
                <a:latin typeface="Arial" charset="0"/>
                <a:ea typeface="宋体" charset="0"/>
                <a:cs typeface="宋体" charset="0"/>
              </a:defRPr>
            </a:lvl6pPr>
            <a:lvl7pPr marL="914400" eaLnBrk="0" fontAlgn="base" hangingPunct="0">
              <a:spcBef>
                <a:spcPct val="0"/>
              </a:spcBef>
              <a:spcAft>
                <a:spcPct val="0"/>
              </a:spcAft>
              <a:defRPr sz="2400">
                <a:solidFill>
                  <a:schemeClr val="tx1"/>
                </a:solidFill>
                <a:latin typeface="Arial" charset="0"/>
                <a:ea typeface="宋体" charset="0"/>
                <a:cs typeface="宋体" charset="0"/>
              </a:defRPr>
            </a:lvl7pPr>
            <a:lvl8pPr marL="1371600" eaLnBrk="0" fontAlgn="base" hangingPunct="0">
              <a:spcBef>
                <a:spcPct val="0"/>
              </a:spcBef>
              <a:spcAft>
                <a:spcPct val="0"/>
              </a:spcAft>
              <a:defRPr sz="2400">
                <a:solidFill>
                  <a:schemeClr val="tx1"/>
                </a:solidFill>
                <a:latin typeface="Arial" charset="0"/>
                <a:ea typeface="宋体" charset="0"/>
                <a:cs typeface="宋体" charset="0"/>
              </a:defRPr>
            </a:lvl8pPr>
            <a:lvl9pPr marL="18288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defRPr/>
            </a:pPr>
            <a:r>
              <a:rPr lang="en-US" altLang="zh-CN" sz="6600" b="1" dirty="0">
                <a:solidFill>
                  <a:srgbClr val="FF0000"/>
                </a:solidFill>
                <a:effectLst>
                  <a:outerShdw blurRad="38100" dist="38100" dir="2700000" algn="tl">
                    <a:srgbClr val="DDDDDD"/>
                  </a:outerShdw>
                </a:effectLst>
                <a:latin typeface="Arial"/>
                <a:cs typeface="Arial"/>
              </a:rPr>
              <a:t>19 kings – ALL BAD!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0728"/>
                                        </p:tgtEl>
                                        <p:attrNameLst>
                                          <p:attrName>style.visibility</p:attrName>
                                        </p:attrNameLst>
                                      </p:cBhvr>
                                      <p:to>
                                        <p:strVal val="visible"/>
                                      </p:to>
                                    </p:set>
                                    <p:anim calcmode="lin" valueType="num">
                                      <p:cBhvr additive="base">
                                        <p:cTn id="7" dur="3000" fill="hold"/>
                                        <p:tgtEl>
                                          <p:spTgt spid="30728"/>
                                        </p:tgtEl>
                                        <p:attrNameLst>
                                          <p:attrName>ppt_x</p:attrName>
                                        </p:attrNameLst>
                                      </p:cBhvr>
                                      <p:tavLst>
                                        <p:tav tm="0">
                                          <p:val>
                                            <p:strVal val="#ppt_x"/>
                                          </p:val>
                                        </p:tav>
                                        <p:tav tm="100000">
                                          <p:val>
                                            <p:strVal val="#ppt_x"/>
                                          </p:val>
                                        </p:tav>
                                      </p:tavLst>
                                    </p:anim>
                                    <p:anim calcmode="lin" valueType="num">
                                      <p:cBhvr additive="base">
                                        <p:cTn id="8" dur="3000" fill="hold"/>
                                        <p:tgtEl>
                                          <p:spTgt spid="307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0722"/>
                                        </p:tgtEl>
                                        <p:attrNameLst>
                                          <p:attrName>style.visibility</p:attrName>
                                        </p:attrNameLst>
                                      </p:cBhvr>
                                      <p:to>
                                        <p:strVal val="visible"/>
                                      </p:to>
                                    </p:set>
                                    <p:animEffect transition="in" filter="fade">
                                      <p:cBhvr>
                                        <p:cTn id="13" dur="1000"/>
                                        <p:tgtEl>
                                          <p:spTgt spid="30722"/>
                                        </p:tgtEl>
                                      </p:cBhvr>
                                    </p:animEffect>
                                    <p:anim calcmode="lin" valueType="num">
                                      <p:cBhvr>
                                        <p:cTn id="14" dur="1000" fill="hold"/>
                                        <p:tgtEl>
                                          <p:spTgt spid="30722"/>
                                        </p:tgtEl>
                                        <p:attrNameLst>
                                          <p:attrName>ppt_x</p:attrName>
                                        </p:attrNameLst>
                                      </p:cBhvr>
                                      <p:tavLst>
                                        <p:tav tm="0">
                                          <p:val>
                                            <p:strVal val="#ppt_x"/>
                                          </p:val>
                                        </p:tav>
                                        <p:tav tm="100000">
                                          <p:val>
                                            <p:strVal val="#ppt_x"/>
                                          </p:val>
                                        </p:tav>
                                      </p:tavLst>
                                    </p:anim>
                                    <p:anim calcmode="lin" valueType="num">
                                      <p:cBhvr>
                                        <p:cTn id="15" dur="900" decel="100000" fill="hold"/>
                                        <p:tgtEl>
                                          <p:spTgt spid="307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0722"/>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072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2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2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2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2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2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72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72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2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72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72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723">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724">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724">
                                            <p:txEl>
                                              <p:pRg st="1" end="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724">
                                            <p:txEl>
                                              <p:pRg st="2" end="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724">
                                            <p:txEl>
                                              <p:pRg st="3" end="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724">
                                            <p:txEl>
                                              <p:pRg st="4" end="4"/>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724">
                                            <p:txEl>
                                              <p:pRg st="5" end="5"/>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724">
                                            <p:txEl>
                                              <p:pRg st="6" end="6"/>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724">
                                            <p:txEl>
                                              <p:pRg st="7" end="7"/>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724">
                                            <p:txEl>
                                              <p:pRg st="8" end="8"/>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decel="50000" fill="hold" grpId="0" nodeType="clickEffect">
                                  <p:stCondLst>
                                    <p:cond delay="0"/>
                                  </p:stCondLst>
                                  <p:childTnLst>
                                    <p:set>
                                      <p:cBhvr>
                                        <p:cTn id="64" dur="1" fill="hold">
                                          <p:stCondLst>
                                            <p:cond delay="0"/>
                                          </p:stCondLst>
                                        </p:cTn>
                                        <p:tgtEl>
                                          <p:spTgt spid="30726"/>
                                        </p:tgtEl>
                                        <p:attrNameLst>
                                          <p:attrName>style.visibility</p:attrName>
                                        </p:attrNameLst>
                                      </p:cBhvr>
                                      <p:to>
                                        <p:strVal val="visible"/>
                                      </p:to>
                                    </p:set>
                                    <p:anim calcmode="lin" valueType="num">
                                      <p:cBhvr additive="base">
                                        <p:cTn id="65" dur="500" fill="hold"/>
                                        <p:tgtEl>
                                          <p:spTgt spid="30726"/>
                                        </p:tgtEl>
                                        <p:attrNameLst>
                                          <p:attrName>ppt_x</p:attrName>
                                        </p:attrNameLst>
                                      </p:cBhvr>
                                      <p:tavLst>
                                        <p:tav tm="0">
                                          <p:val>
                                            <p:strVal val="#ppt_x"/>
                                          </p:val>
                                        </p:tav>
                                        <p:tav tm="100000">
                                          <p:val>
                                            <p:strVal val="#ppt_x"/>
                                          </p:val>
                                        </p:tav>
                                      </p:tavLst>
                                    </p:anim>
                                    <p:anim calcmode="lin" valueType="num">
                                      <p:cBhvr additive="base">
                                        <p:cTn id="66" dur="500" fill="hold"/>
                                        <p:tgtEl>
                                          <p:spTgt spid="30726"/>
                                        </p:tgtEl>
                                        <p:attrNameLst>
                                          <p:attrName>ppt_y</p:attrName>
                                        </p:attrNameLst>
                                      </p:cBhvr>
                                      <p:tavLst>
                                        <p:tav tm="0">
                                          <p:val>
                                            <p:strVal val="1+#ppt_h/2"/>
                                          </p:val>
                                        </p:tav>
                                        <p:tav tm="100000">
                                          <p:val>
                                            <p:strVal val="#ppt_y"/>
                                          </p:val>
                                        </p:tav>
                                      </p:tavLst>
                                    </p:anim>
                                  </p:childTnLst>
                                </p:cTn>
                              </p:par>
                            </p:childTnLst>
                          </p:cTn>
                        </p:par>
                        <p:par>
                          <p:cTn id="67" fill="hold" nodeType="afterGroup">
                            <p:stCondLst>
                              <p:cond delay="500"/>
                            </p:stCondLst>
                            <p:childTnLst>
                              <p:par>
                                <p:cTn id="68" presetID="35" presetClass="emph" presetSubtype="0" repeatCount="indefinite" fill="hold" nodeType="afterEffect">
                                  <p:stCondLst>
                                    <p:cond delay="0"/>
                                  </p:stCondLst>
                                  <p:childTnLst>
                                    <p:anim calcmode="discrete" valueType="str">
                                      <p:cBhvr>
                                        <p:cTn id="69" dur="1000" fill="hold"/>
                                        <p:tgtEl>
                                          <p:spTgt spid="307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4" grpId="0" uiExpand="1" build="p"/>
      <p:bldP spid="307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6" name="Picture 6" descr="057"/>
          <p:cNvPicPr>
            <a:picLocks noChangeAspect="1" noChangeArrowheads="1"/>
          </p:cNvPicPr>
          <p:nvPr/>
        </p:nvPicPr>
        <p:blipFill>
          <a:blip r:embed="rId3">
            <a:extLst>
              <a:ext uri="{28A0092B-C50C-407E-A947-70E740481C1C}">
                <a14:useLocalDpi xmlns:a14="http://schemas.microsoft.com/office/drawing/2010/main" val="0"/>
              </a:ext>
            </a:extLst>
          </a:blip>
          <a:srcRect l="3125" t="55780" r="3125" b="19322"/>
          <a:stretch>
            <a:fillRect/>
          </a:stretch>
        </p:blipFill>
        <p:spPr bwMode="auto">
          <a:xfrm>
            <a:off x="0" y="4724400"/>
            <a:ext cx="91440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482" name="Rectangle 2"/>
          <p:cNvSpPr>
            <a:spLocks noGrp="1" noChangeArrowheads="1"/>
          </p:cNvSpPr>
          <p:nvPr>
            <p:ph type="title"/>
          </p:nvPr>
        </p:nvSpPr>
        <p:spPr>
          <a:xfrm>
            <a:off x="2808288" y="5715000"/>
            <a:ext cx="6335712" cy="1143000"/>
          </a:xfrm>
          <a:solidFill>
            <a:srgbClr val="C0C0C0">
              <a:alpha val="30196"/>
            </a:srgbClr>
          </a:solidFill>
        </p:spPr>
        <p:txBody>
          <a:bodyPr/>
          <a:lstStyle/>
          <a:p>
            <a:pPr eaLnBrk="1" hangingPunct="1"/>
            <a:r>
              <a:rPr lang="en-US" altLang="zh-CN">
                <a:solidFill>
                  <a:srgbClr val="0000FF"/>
                </a:solidFill>
                <a:latin typeface="Arial" charset="0"/>
                <a:ea typeface="宋体" charset="0"/>
                <a:cs typeface="宋体" charset="0"/>
              </a:rPr>
              <a:t>Kings of Judah (South)</a:t>
            </a:r>
          </a:p>
        </p:txBody>
      </p:sp>
      <p:sp>
        <p:nvSpPr>
          <p:cNvPr id="148483" name="Rectangle 3"/>
          <p:cNvSpPr>
            <a:spLocks noGrp="1" noChangeArrowheads="1"/>
          </p:cNvSpPr>
          <p:nvPr>
            <p:ph type="body" sz="half" idx="1"/>
          </p:nvPr>
        </p:nvSpPr>
        <p:spPr>
          <a:xfrm>
            <a:off x="24382" y="260350"/>
            <a:ext cx="4872038" cy="4525963"/>
          </a:xfrm>
        </p:spPr>
        <p:txBody>
          <a:bodyPr/>
          <a:lstStyle/>
          <a:p>
            <a:pPr marL="180975" indent="-180975" eaLnBrk="1" hangingPunct="1">
              <a:lnSpc>
                <a:spcPct val="80000"/>
              </a:lnSpc>
            </a:pPr>
            <a:r>
              <a:rPr lang="en-US" altLang="zh-CN" sz="2400" dirty="0">
                <a:latin typeface="Trebuchet MS" charset="0"/>
                <a:ea typeface="宋体" charset="0"/>
                <a:cs typeface="宋体" charset="0"/>
              </a:rPr>
              <a:t>Rehoboam (933-916) – 17 years</a:t>
            </a:r>
          </a:p>
          <a:p>
            <a:pPr marL="180975" indent="-180975" eaLnBrk="1" hangingPunct="1">
              <a:lnSpc>
                <a:spcPct val="80000"/>
              </a:lnSpc>
            </a:pPr>
            <a:r>
              <a:rPr lang="en-US" altLang="zh-CN" sz="2400" dirty="0">
                <a:latin typeface="Trebuchet MS" charset="0"/>
                <a:ea typeface="宋体" charset="0"/>
                <a:cs typeface="宋体" charset="0"/>
              </a:rPr>
              <a:t>Abijam (915-913) - 3 years</a:t>
            </a:r>
          </a:p>
          <a:p>
            <a:pPr marL="180975" indent="-180975" eaLnBrk="1" hangingPunct="1">
              <a:lnSpc>
                <a:spcPct val="80000"/>
              </a:lnSpc>
            </a:pPr>
            <a:r>
              <a:rPr lang="en-US" altLang="zh-CN" sz="2400" b="1" i="1" dirty="0">
                <a:solidFill>
                  <a:srgbClr val="0000FF"/>
                </a:solidFill>
                <a:latin typeface="Trebuchet MS" charset="0"/>
                <a:ea typeface="宋体" charset="0"/>
                <a:cs typeface="宋体" charset="0"/>
              </a:rPr>
              <a:t>Asa</a:t>
            </a:r>
            <a:r>
              <a:rPr lang="en-US" altLang="zh-CN" sz="2400" dirty="0">
                <a:solidFill>
                  <a:srgbClr val="0000FF"/>
                </a:solidFill>
                <a:latin typeface="Trebuchet MS" charset="0"/>
                <a:ea typeface="宋体" charset="0"/>
                <a:cs typeface="宋体" charset="0"/>
              </a:rPr>
              <a:t> </a:t>
            </a:r>
            <a:r>
              <a:rPr lang="en-US" altLang="zh-CN" sz="2400" dirty="0">
                <a:latin typeface="Trebuchet MS" charset="0"/>
                <a:ea typeface="宋体" charset="0"/>
                <a:cs typeface="宋体" charset="0"/>
              </a:rPr>
              <a:t>(912-872) - 41 years</a:t>
            </a:r>
          </a:p>
          <a:p>
            <a:pPr marL="180975" indent="-180975" eaLnBrk="1" hangingPunct="1">
              <a:lnSpc>
                <a:spcPct val="80000"/>
              </a:lnSpc>
            </a:pPr>
            <a:r>
              <a:rPr lang="en-US" altLang="zh-CN" sz="2400" b="1" i="1" dirty="0">
                <a:solidFill>
                  <a:srgbClr val="0000FF"/>
                </a:solidFill>
                <a:latin typeface="Trebuchet MS" charset="0"/>
                <a:ea typeface="宋体" charset="0"/>
                <a:cs typeface="宋体" charset="0"/>
              </a:rPr>
              <a:t>Jehoshaphat</a:t>
            </a:r>
            <a:r>
              <a:rPr lang="en-US" altLang="zh-CN" sz="2400" dirty="0">
                <a:solidFill>
                  <a:srgbClr val="0000FF"/>
                </a:solidFill>
                <a:latin typeface="Trebuchet MS" charset="0"/>
                <a:ea typeface="宋体" charset="0"/>
                <a:cs typeface="宋体" charset="0"/>
              </a:rPr>
              <a:t> </a:t>
            </a:r>
            <a:r>
              <a:rPr lang="en-US" altLang="zh-CN" sz="2400" dirty="0">
                <a:latin typeface="Trebuchet MS" charset="0"/>
                <a:ea typeface="宋体" charset="0"/>
                <a:cs typeface="宋体" charset="0"/>
              </a:rPr>
              <a:t>(874-850) </a:t>
            </a:r>
          </a:p>
          <a:p>
            <a:pPr marL="180975" indent="-180975" eaLnBrk="1" hangingPunct="1">
              <a:lnSpc>
                <a:spcPct val="80000"/>
              </a:lnSpc>
              <a:buFontTx/>
              <a:buNone/>
            </a:pPr>
            <a:r>
              <a:rPr lang="en-US" altLang="zh-CN" sz="2400" dirty="0">
                <a:latin typeface="Trebuchet MS" charset="0"/>
                <a:ea typeface="宋体" charset="0"/>
                <a:cs typeface="宋体" charset="0"/>
              </a:rPr>
              <a:t>	- 25 years</a:t>
            </a:r>
          </a:p>
          <a:p>
            <a:pPr marL="180975" indent="-180975" eaLnBrk="1" hangingPunct="1">
              <a:lnSpc>
                <a:spcPct val="80000"/>
              </a:lnSpc>
            </a:pPr>
            <a:r>
              <a:rPr lang="en-US" altLang="zh-CN" sz="2400" dirty="0">
                <a:latin typeface="Trebuchet MS" charset="0"/>
                <a:ea typeface="宋体" charset="0"/>
                <a:cs typeface="宋体" charset="0"/>
              </a:rPr>
              <a:t>Jehoram (850-843) - 8 years</a:t>
            </a:r>
          </a:p>
          <a:p>
            <a:pPr marL="180975" indent="-180975" eaLnBrk="1" hangingPunct="1">
              <a:lnSpc>
                <a:spcPct val="80000"/>
              </a:lnSpc>
            </a:pPr>
            <a:r>
              <a:rPr lang="en-US" altLang="zh-CN" sz="2400" dirty="0">
                <a:latin typeface="Trebuchet MS" charset="0"/>
                <a:ea typeface="宋体" charset="0"/>
                <a:cs typeface="宋体" charset="0"/>
              </a:rPr>
              <a:t>Ahaziah (843) - 1 year</a:t>
            </a:r>
          </a:p>
          <a:p>
            <a:pPr marL="180975" indent="-180975" eaLnBrk="1" hangingPunct="1">
              <a:lnSpc>
                <a:spcPct val="80000"/>
              </a:lnSpc>
            </a:pPr>
            <a:r>
              <a:rPr lang="en-US" altLang="zh-CN" sz="2400" dirty="0">
                <a:latin typeface="Trebuchet MS" charset="0"/>
                <a:ea typeface="宋体" charset="0"/>
                <a:cs typeface="宋体" charset="0"/>
              </a:rPr>
              <a:t>Athaliah (843-837) - 6 years</a:t>
            </a:r>
          </a:p>
          <a:p>
            <a:pPr marL="180975" indent="-180975" eaLnBrk="1" hangingPunct="1">
              <a:lnSpc>
                <a:spcPct val="80000"/>
              </a:lnSpc>
            </a:pPr>
            <a:r>
              <a:rPr lang="en-US" altLang="zh-CN" sz="2400" b="1" i="1" dirty="0">
                <a:solidFill>
                  <a:srgbClr val="0000FF"/>
                </a:solidFill>
                <a:latin typeface="Trebuchet MS" charset="0"/>
                <a:ea typeface="宋体" charset="0"/>
                <a:cs typeface="宋体" charset="0"/>
              </a:rPr>
              <a:t>Joash</a:t>
            </a:r>
            <a:r>
              <a:rPr lang="en-US" altLang="zh-CN" sz="2400" dirty="0">
                <a:solidFill>
                  <a:srgbClr val="0000FF"/>
                </a:solidFill>
                <a:latin typeface="Trebuchet MS" charset="0"/>
                <a:ea typeface="宋体" charset="0"/>
                <a:cs typeface="宋体" charset="0"/>
              </a:rPr>
              <a:t> </a:t>
            </a:r>
            <a:r>
              <a:rPr lang="en-US" altLang="zh-CN" sz="2400" dirty="0">
                <a:latin typeface="Trebuchet MS" charset="0"/>
                <a:ea typeface="宋体" charset="0"/>
                <a:cs typeface="宋体" charset="0"/>
              </a:rPr>
              <a:t>(843-803) - 40 years</a:t>
            </a:r>
          </a:p>
          <a:p>
            <a:pPr marL="180975" indent="-180975" eaLnBrk="1" hangingPunct="1">
              <a:lnSpc>
                <a:spcPct val="80000"/>
              </a:lnSpc>
            </a:pPr>
            <a:r>
              <a:rPr lang="en-US" altLang="zh-CN" sz="2400" b="1" i="1" dirty="0">
                <a:solidFill>
                  <a:srgbClr val="0000FF"/>
                </a:solidFill>
                <a:latin typeface="Trebuchet MS" charset="0"/>
                <a:ea typeface="宋体" charset="0"/>
                <a:cs typeface="宋体" charset="0"/>
              </a:rPr>
              <a:t>Amaziah</a:t>
            </a:r>
            <a:r>
              <a:rPr lang="en-US" altLang="zh-CN" sz="2400" dirty="0">
                <a:solidFill>
                  <a:srgbClr val="0000FF"/>
                </a:solidFill>
                <a:latin typeface="Trebuchet MS" charset="0"/>
                <a:ea typeface="宋体" charset="0"/>
                <a:cs typeface="宋体" charset="0"/>
              </a:rPr>
              <a:t> </a:t>
            </a:r>
            <a:r>
              <a:rPr lang="en-US" altLang="zh-CN" sz="2400" dirty="0">
                <a:latin typeface="Trebuchet MS" charset="0"/>
                <a:ea typeface="宋体" charset="0"/>
                <a:cs typeface="宋体" charset="0"/>
              </a:rPr>
              <a:t>(803-775) - 29 years</a:t>
            </a:r>
          </a:p>
          <a:p>
            <a:pPr marL="180975" indent="-180975" eaLnBrk="1" hangingPunct="1">
              <a:lnSpc>
                <a:spcPct val="80000"/>
              </a:lnSpc>
            </a:pPr>
            <a:r>
              <a:rPr lang="en-US" altLang="zh-CN" sz="2400" b="1" i="1" dirty="0">
                <a:solidFill>
                  <a:srgbClr val="0000FF"/>
                </a:solidFill>
                <a:latin typeface="Trebuchet MS" charset="0"/>
                <a:ea typeface="宋体" charset="0"/>
                <a:cs typeface="宋体" charset="0"/>
              </a:rPr>
              <a:t>Azariah (Uzziah)</a:t>
            </a:r>
            <a:r>
              <a:rPr lang="en-US" altLang="zh-CN" sz="2400" dirty="0">
                <a:latin typeface="Trebuchet MS" charset="0"/>
                <a:ea typeface="宋体" charset="0"/>
                <a:cs typeface="宋体" charset="0"/>
              </a:rPr>
              <a:t> (787-735) </a:t>
            </a:r>
          </a:p>
          <a:p>
            <a:pPr marL="180975" indent="-180975" eaLnBrk="1" hangingPunct="1">
              <a:lnSpc>
                <a:spcPct val="80000"/>
              </a:lnSpc>
              <a:buFontTx/>
              <a:buNone/>
            </a:pPr>
            <a:r>
              <a:rPr lang="en-US" altLang="zh-CN" sz="2400" dirty="0">
                <a:latin typeface="Trebuchet MS" charset="0"/>
                <a:ea typeface="宋体" charset="0"/>
                <a:cs typeface="宋体" charset="0"/>
              </a:rPr>
              <a:t>	- 52 years</a:t>
            </a:r>
          </a:p>
        </p:txBody>
      </p:sp>
      <p:sp>
        <p:nvSpPr>
          <p:cNvPr id="148484" name="Rectangle 4"/>
          <p:cNvSpPr>
            <a:spLocks noGrp="1" noChangeArrowheads="1"/>
          </p:cNvSpPr>
          <p:nvPr>
            <p:ph type="body" sz="half" idx="2"/>
          </p:nvPr>
        </p:nvSpPr>
        <p:spPr>
          <a:xfrm>
            <a:off x="4609083" y="260350"/>
            <a:ext cx="4559299" cy="4525963"/>
          </a:xfrm>
        </p:spPr>
        <p:txBody>
          <a:bodyPr/>
          <a:lstStyle/>
          <a:p>
            <a:pPr marL="180975" indent="-180975" eaLnBrk="1" hangingPunct="1">
              <a:lnSpc>
                <a:spcPct val="80000"/>
              </a:lnSpc>
            </a:pPr>
            <a:r>
              <a:rPr lang="en-US" altLang="zh-CN" sz="2400" b="1" i="1" dirty="0">
                <a:solidFill>
                  <a:srgbClr val="0000FF"/>
                </a:solidFill>
                <a:latin typeface="Trebuchet MS" charset="0"/>
                <a:ea typeface="宋体" charset="0"/>
                <a:cs typeface="宋体" charset="0"/>
              </a:rPr>
              <a:t>Jotham</a:t>
            </a:r>
            <a:r>
              <a:rPr lang="en-US" altLang="zh-CN" sz="2400" dirty="0">
                <a:solidFill>
                  <a:srgbClr val="0000FF"/>
                </a:solidFill>
                <a:latin typeface="Trebuchet MS" charset="0"/>
                <a:ea typeface="宋体" charset="0"/>
                <a:cs typeface="宋体" charset="0"/>
              </a:rPr>
              <a:t> </a:t>
            </a:r>
            <a:r>
              <a:rPr lang="en-US" altLang="zh-CN" sz="2400" dirty="0">
                <a:latin typeface="Trebuchet MS" charset="0"/>
                <a:ea typeface="宋体" charset="0"/>
                <a:cs typeface="宋体" charset="0"/>
              </a:rPr>
              <a:t>(749-734) - 16 years</a:t>
            </a:r>
          </a:p>
          <a:p>
            <a:pPr marL="180975" indent="-180975" eaLnBrk="1" hangingPunct="1">
              <a:lnSpc>
                <a:spcPct val="80000"/>
              </a:lnSpc>
            </a:pPr>
            <a:r>
              <a:rPr lang="en-US" altLang="zh-CN" sz="2400" dirty="0">
                <a:latin typeface="Trebuchet MS" charset="0"/>
                <a:ea typeface="宋体" charset="0"/>
                <a:cs typeface="宋体" charset="0"/>
              </a:rPr>
              <a:t>Ahaz (741-726) - 16  years</a:t>
            </a:r>
          </a:p>
          <a:p>
            <a:pPr marL="180975" indent="-180975" eaLnBrk="1" hangingPunct="1">
              <a:lnSpc>
                <a:spcPct val="80000"/>
              </a:lnSpc>
            </a:pPr>
            <a:r>
              <a:rPr lang="en-US" altLang="zh-CN" sz="2400" b="1" i="1" dirty="0">
                <a:solidFill>
                  <a:srgbClr val="0000FF"/>
                </a:solidFill>
                <a:latin typeface="Trebuchet MS" charset="0"/>
                <a:ea typeface="宋体" charset="0"/>
                <a:cs typeface="宋体" charset="0"/>
              </a:rPr>
              <a:t>Hezekiah</a:t>
            </a:r>
            <a:r>
              <a:rPr lang="en-US" altLang="zh-CN" sz="2400" i="1" dirty="0">
                <a:solidFill>
                  <a:srgbClr val="0000FF"/>
                </a:solidFill>
                <a:latin typeface="Trebuchet MS" charset="0"/>
                <a:ea typeface="宋体" charset="0"/>
                <a:cs typeface="宋体" charset="0"/>
              </a:rPr>
              <a:t> </a:t>
            </a:r>
            <a:r>
              <a:rPr lang="en-US" altLang="zh-CN" sz="2400" dirty="0">
                <a:latin typeface="Trebuchet MS" charset="0"/>
                <a:ea typeface="宋体" charset="0"/>
                <a:cs typeface="宋体" charset="0"/>
              </a:rPr>
              <a:t>(726-697) - 29 years</a:t>
            </a:r>
          </a:p>
          <a:p>
            <a:pPr marL="180975" indent="-180975" eaLnBrk="1" hangingPunct="1">
              <a:lnSpc>
                <a:spcPct val="80000"/>
              </a:lnSpc>
            </a:pPr>
            <a:r>
              <a:rPr lang="en-US" altLang="zh-CN" sz="2400" dirty="0">
                <a:latin typeface="Trebuchet MS" charset="0"/>
                <a:ea typeface="宋体" charset="0"/>
                <a:cs typeface="宋体" charset="0"/>
              </a:rPr>
              <a:t>Manasseh (697-642) - 55 years</a:t>
            </a:r>
          </a:p>
          <a:p>
            <a:pPr marL="180975" indent="-180975" eaLnBrk="1" hangingPunct="1">
              <a:lnSpc>
                <a:spcPct val="80000"/>
              </a:lnSpc>
            </a:pPr>
            <a:r>
              <a:rPr lang="en-US" altLang="zh-CN" sz="2400" dirty="0">
                <a:latin typeface="Trebuchet MS" charset="0"/>
                <a:ea typeface="宋体" charset="0"/>
                <a:cs typeface="宋体" charset="0"/>
              </a:rPr>
              <a:t>Amon (641-640) -2 years</a:t>
            </a:r>
          </a:p>
          <a:p>
            <a:pPr marL="180975" indent="-180975" eaLnBrk="1" hangingPunct="1">
              <a:lnSpc>
                <a:spcPct val="80000"/>
              </a:lnSpc>
            </a:pPr>
            <a:r>
              <a:rPr lang="en-US" altLang="zh-CN" sz="2400" b="1" i="1" dirty="0">
                <a:solidFill>
                  <a:srgbClr val="0000FF"/>
                </a:solidFill>
                <a:latin typeface="Trebuchet MS" charset="0"/>
                <a:ea typeface="宋体" charset="0"/>
                <a:cs typeface="宋体" charset="0"/>
              </a:rPr>
              <a:t>Josiah</a:t>
            </a:r>
            <a:r>
              <a:rPr lang="en-US" altLang="zh-CN" sz="2400" i="1" dirty="0">
                <a:solidFill>
                  <a:srgbClr val="0000FF"/>
                </a:solidFill>
                <a:latin typeface="Trebuchet MS" charset="0"/>
                <a:ea typeface="宋体" charset="0"/>
                <a:cs typeface="宋体" charset="0"/>
              </a:rPr>
              <a:t> </a:t>
            </a:r>
            <a:r>
              <a:rPr lang="en-US" altLang="zh-CN" sz="2400" dirty="0">
                <a:latin typeface="Trebuchet MS" charset="0"/>
                <a:ea typeface="宋体" charset="0"/>
                <a:cs typeface="宋体" charset="0"/>
              </a:rPr>
              <a:t>(639-608) - 31 years</a:t>
            </a:r>
          </a:p>
          <a:p>
            <a:pPr marL="180975" indent="-180975" eaLnBrk="1" hangingPunct="1">
              <a:lnSpc>
                <a:spcPct val="80000"/>
              </a:lnSpc>
            </a:pPr>
            <a:r>
              <a:rPr lang="en-US" altLang="zh-CN" sz="2400" dirty="0">
                <a:latin typeface="Trebuchet MS" charset="0"/>
                <a:ea typeface="宋体" charset="0"/>
                <a:cs typeface="宋体" charset="0"/>
              </a:rPr>
              <a:t>Jehoahaz (608) - 3 months</a:t>
            </a:r>
          </a:p>
          <a:p>
            <a:pPr marL="180975" indent="-180975" eaLnBrk="1" hangingPunct="1">
              <a:lnSpc>
                <a:spcPct val="80000"/>
              </a:lnSpc>
            </a:pPr>
            <a:r>
              <a:rPr lang="en-US" altLang="zh-CN" sz="2400" dirty="0">
                <a:latin typeface="Trebuchet MS" charset="0"/>
                <a:ea typeface="宋体" charset="0"/>
                <a:cs typeface="宋体" charset="0"/>
              </a:rPr>
              <a:t>Jehoiachin (608-597) - 11 years</a:t>
            </a:r>
          </a:p>
          <a:p>
            <a:pPr marL="180975" indent="-180975" eaLnBrk="1" hangingPunct="1">
              <a:lnSpc>
                <a:spcPct val="80000"/>
              </a:lnSpc>
            </a:pPr>
            <a:r>
              <a:rPr lang="en-US" altLang="zh-CN" sz="2400" dirty="0">
                <a:latin typeface="Trebuchet MS" charset="0"/>
                <a:ea typeface="宋体" charset="0"/>
                <a:cs typeface="宋体" charset="0"/>
              </a:rPr>
              <a:t>Jehoiachin (597) - 3 months</a:t>
            </a:r>
          </a:p>
          <a:p>
            <a:pPr marL="180975" indent="-180975" eaLnBrk="1" hangingPunct="1">
              <a:lnSpc>
                <a:spcPct val="80000"/>
              </a:lnSpc>
            </a:pPr>
            <a:r>
              <a:rPr lang="en-US" altLang="zh-CN" sz="2400" dirty="0">
                <a:latin typeface="Trebuchet MS" charset="0"/>
                <a:ea typeface="宋体" charset="0"/>
                <a:cs typeface="宋体" charset="0"/>
              </a:rPr>
              <a:t>Zedekiah (597-586) – 11 years</a:t>
            </a:r>
          </a:p>
        </p:txBody>
      </p:sp>
      <p:sp>
        <p:nvSpPr>
          <p:cNvPr id="148485" name="Text Box 5"/>
          <p:cNvSpPr txBox="1">
            <a:spLocks noChangeArrowheads="1"/>
          </p:cNvSpPr>
          <p:nvPr/>
        </p:nvSpPr>
        <p:spPr bwMode="auto">
          <a:xfrm>
            <a:off x="1331913" y="1341438"/>
            <a:ext cx="6418262" cy="923925"/>
          </a:xfrm>
          <a:prstGeom prst="rect">
            <a:avLst/>
          </a:prstGeom>
          <a:solidFill>
            <a:srgbClr val="808080">
              <a:alpha val="8705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tLang="zh-CN" sz="5400" b="1">
                <a:solidFill>
                  <a:srgbClr val="FFFF00"/>
                </a:solidFill>
                <a:latin typeface="Garamond" charset="0"/>
              </a:rPr>
              <a:t>19 kings and 1 Queen  </a:t>
            </a:r>
          </a:p>
        </p:txBody>
      </p:sp>
      <p:sp>
        <p:nvSpPr>
          <p:cNvPr id="79878" name="Text Box 7"/>
          <p:cNvSpPr txBox="1">
            <a:spLocks noChangeArrowheads="1"/>
          </p:cNvSpPr>
          <p:nvPr/>
        </p:nvSpPr>
        <p:spPr bwMode="auto">
          <a:xfrm>
            <a:off x="611188" y="5661025"/>
            <a:ext cx="29527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spcBef>
                <a:spcPct val="50000"/>
              </a:spcBef>
            </a:pPr>
            <a:endParaRPr lang="en-US" sz="1800"/>
          </a:p>
        </p:txBody>
      </p:sp>
      <p:sp>
        <p:nvSpPr>
          <p:cNvPr id="148489" name="Text Box 9"/>
          <p:cNvSpPr txBox="1">
            <a:spLocks noChangeArrowheads="1"/>
          </p:cNvSpPr>
          <p:nvPr/>
        </p:nvSpPr>
        <p:spPr bwMode="auto">
          <a:xfrm rot="-1438756">
            <a:off x="1188020" y="2512445"/>
            <a:ext cx="7416800"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spcBef>
                <a:spcPct val="50000"/>
              </a:spcBef>
            </a:pPr>
            <a:r>
              <a:rPr lang="en-US" altLang="zh-CN" sz="6600" b="1" dirty="0">
                <a:solidFill>
                  <a:srgbClr val="0000FF"/>
                </a:solidFill>
                <a:latin typeface="Comic Sans MS" charset="0"/>
              </a:rPr>
              <a:t>8</a:t>
            </a:r>
            <a:r>
              <a:rPr lang="en-US" altLang="zh-CN" sz="6600" b="1" dirty="0">
                <a:solidFill>
                  <a:srgbClr val="66FFFF"/>
                </a:solidFill>
                <a:latin typeface="Comic Sans MS" charset="0"/>
              </a:rPr>
              <a:t> </a:t>
            </a:r>
            <a:r>
              <a:rPr lang="en-US" altLang="zh-CN" sz="6600" b="1" i="1" dirty="0">
                <a:solidFill>
                  <a:srgbClr val="0000FF"/>
                </a:solidFill>
                <a:latin typeface="Comic Sans MS" charset="0"/>
              </a:rPr>
              <a:t>GOOD </a:t>
            </a:r>
            <a:r>
              <a:rPr lang="en-US" altLang="zh-CN" sz="6600" b="1" dirty="0">
                <a:solidFill>
                  <a:srgbClr val="0000FF"/>
                </a:solidFill>
                <a:latin typeface="Comic Sans MS" charset="0"/>
              </a:rPr>
              <a:t>Kings</a:t>
            </a:r>
            <a:endParaRPr lang="en-US" sz="6600" b="1" dirty="0">
              <a:solidFill>
                <a:srgbClr val="0000FF"/>
              </a:solidFill>
              <a:latin typeface="Comic Sans M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148486"/>
                                        </p:tgtEl>
                                        <p:attrNameLst>
                                          <p:attrName>style.visibility</p:attrName>
                                        </p:attrNameLst>
                                      </p:cBhvr>
                                      <p:to>
                                        <p:strVal val="visible"/>
                                      </p:to>
                                    </p:set>
                                    <p:anim calcmode="lin" valueType="num">
                                      <p:cBhvr additive="base">
                                        <p:cTn id="7" dur="3000" fill="hold"/>
                                        <p:tgtEl>
                                          <p:spTgt spid="148486"/>
                                        </p:tgtEl>
                                        <p:attrNameLst>
                                          <p:attrName>ppt_x</p:attrName>
                                        </p:attrNameLst>
                                      </p:cBhvr>
                                      <p:tavLst>
                                        <p:tav tm="0">
                                          <p:val>
                                            <p:strVal val="#ppt_x"/>
                                          </p:val>
                                        </p:tav>
                                        <p:tav tm="100000">
                                          <p:val>
                                            <p:strVal val="#ppt_x"/>
                                          </p:val>
                                        </p:tav>
                                      </p:tavLst>
                                    </p:anim>
                                    <p:anim calcmode="lin" valueType="num">
                                      <p:cBhvr additive="base">
                                        <p:cTn id="8" dur="3000" fill="hold"/>
                                        <p:tgtEl>
                                          <p:spTgt spid="14848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48482"/>
                                        </p:tgtEl>
                                        <p:attrNameLst>
                                          <p:attrName>style.visibility</p:attrName>
                                        </p:attrNameLst>
                                      </p:cBhvr>
                                      <p:to>
                                        <p:strVal val="visible"/>
                                      </p:to>
                                    </p:set>
                                    <p:animEffect transition="in" filter="fade">
                                      <p:cBhvr>
                                        <p:cTn id="13" dur="1000"/>
                                        <p:tgtEl>
                                          <p:spTgt spid="148482"/>
                                        </p:tgtEl>
                                      </p:cBhvr>
                                    </p:animEffect>
                                    <p:anim calcmode="lin" valueType="num">
                                      <p:cBhvr>
                                        <p:cTn id="14" dur="1000" fill="hold"/>
                                        <p:tgtEl>
                                          <p:spTgt spid="148482"/>
                                        </p:tgtEl>
                                        <p:attrNameLst>
                                          <p:attrName>ppt_x</p:attrName>
                                        </p:attrNameLst>
                                      </p:cBhvr>
                                      <p:tavLst>
                                        <p:tav tm="0">
                                          <p:val>
                                            <p:strVal val="#ppt_x"/>
                                          </p:val>
                                        </p:tav>
                                        <p:tav tm="100000">
                                          <p:val>
                                            <p:strVal val="#ppt_x"/>
                                          </p:val>
                                        </p:tav>
                                      </p:tavLst>
                                    </p:anim>
                                    <p:anim calcmode="lin" valueType="num">
                                      <p:cBhvr>
                                        <p:cTn id="15" dur="1000" fill="hold"/>
                                        <p:tgtEl>
                                          <p:spTgt spid="148482"/>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48483">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8483">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8483">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8483">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8483">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8483">
                                            <p:txEl>
                                              <p:pRg st="5" end="5"/>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48483">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48483">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48483">
                                            <p:txEl>
                                              <p:pRg st="8" end="8"/>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48483">
                                            <p:txEl>
                                              <p:pRg st="9" end="9"/>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48483">
                                            <p:txEl>
                                              <p:pRg st="10" end="10"/>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48483">
                                            <p:txEl>
                                              <p:pRg st="11" end="11"/>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48484">
                                            <p:txEl>
                                              <p:pRg st="0" end="0"/>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48484">
                                            <p:txEl>
                                              <p:pRg st="1" end="1"/>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48484">
                                            <p:txEl>
                                              <p:pRg st="2" end="2"/>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48484">
                                            <p:txEl>
                                              <p:pRg st="3" end="3"/>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48484">
                                            <p:txEl>
                                              <p:pRg st="4" end="4"/>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48484">
                                            <p:txEl>
                                              <p:pRg st="5" end="5"/>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48484">
                                            <p:txEl>
                                              <p:pRg st="6" end="6"/>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48484">
                                            <p:txEl>
                                              <p:pRg st="7" end="7"/>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8484">
                                            <p:txEl>
                                              <p:pRg st="8" end="8"/>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48484">
                                            <p:txEl>
                                              <p:pRg st="9" end="9"/>
                                            </p:txEl>
                                          </p:spTgt>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48485"/>
                                        </p:tgtEl>
                                        <p:attrNameLst>
                                          <p:attrName>style.visibility</p:attrName>
                                        </p:attrNameLst>
                                      </p:cBhvr>
                                      <p:to>
                                        <p:strVal val="visible"/>
                                      </p:to>
                                    </p:set>
                                    <p:animEffect transition="in" filter="wipe(down)">
                                      <p:cBhvr>
                                        <p:cTn id="66" dur="580">
                                          <p:stCondLst>
                                            <p:cond delay="0"/>
                                          </p:stCondLst>
                                        </p:cTn>
                                        <p:tgtEl>
                                          <p:spTgt spid="148485"/>
                                        </p:tgtEl>
                                      </p:cBhvr>
                                    </p:animEffect>
                                    <p:anim calcmode="lin" valueType="num">
                                      <p:cBhvr>
                                        <p:cTn id="67" dur="1822" tmFilter="0,0; 0.14,0.36; 0.43,0.73; 0.71,0.91; 1.0,1.0">
                                          <p:stCondLst>
                                            <p:cond delay="0"/>
                                          </p:stCondLst>
                                        </p:cTn>
                                        <p:tgtEl>
                                          <p:spTgt spid="148485"/>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48485"/>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48485"/>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48485"/>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48485"/>
                                        </p:tgtEl>
                                        <p:attrNameLst>
                                          <p:attrName>ppt_y</p:attrName>
                                        </p:attrNameLst>
                                      </p:cBhvr>
                                      <p:tavLst>
                                        <p:tav tm="0" fmla="#ppt_y-sin(pi*$)/81">
                                          <p:val>
                                            <p:fltVal val="0"/>
                                          </p:val>
                                        </p:tav>
                                        <p:tav tm="100000">
                                          <p:val>
                                            <p:fltVal val="1"/>
                                          </p:val>
                                        </p:tav>
                                      </p:tavLst>
                                    </p:anim>
                                    <p:animScale>
                                      <p:cBhvr>
                                        <p:cTn id="72" dur="26">
                                          <p:stCondLst>
                                            <p:cond delay="650"/>
                                          </p:stCondLst>
                                        </p:cTn>
                                        <p:tgtEl>
                                          <p:spTgt spid="148485"/>
                                        </p:tgtEl>
                                      </p:cBhvr>
                                      <p:to x="100000" y="60000"/>
                                    </p:animScale>
                                    <p:animScale>
                                      <p:cBhvr>
                                        <p:cTn id="73" dur="166" decel="50000">
                                          <p:stCondLst>
                                            <p:cond delay="676"/>
                                          </p:stCondLst>
                                        </p:cTn>
                                        <p:tgtEl>
                                          <p:spTgt spid="148485"/>
                                        </p:tgtEl>
                                      </p:cBhvr>
                                      <p:to x="100000" y="100000"/>
                                    </p:animScale>
                                    <p:animScale>
                                      <p:cBhvr>
                                        <p:cTn id="74" dur="26">
                                          <p:stCondLst>
                                            <p:cond delay="1312"/>
                                          </p:stCondLst>
                                        </p:cTn>
                                        <p:tgtEl>
                                          <p:spTgt spid="148485"/>
                                        </p:tgtEl>
                                      </p:cBhvr>
                                      <p:to x="100000" y="80000"/>
                                    </p:animScale>
                                    <p:animScale>
                                      <p:cBhvr>
                                        <p:cTn id="75" dur="166" decel="50000">
                                          <p:stCondLst>
                                            <p:cond delay="1338"/>
                                          </p:stCondLst>
                                        </p:cTn>
                                        <p:tgtEl>
                                          <p:spTgt spid="148485"/>
                                        </p:tgtEl>
                                      </p:cBhvr>
                                      <p:to x="100000" y="100000"/>
                                    </p:animScale>
                                    <p:animScale>
                                      <p:cBhvr>
                                        <p:cTn id="76" dur="26">
                                          <p:stCondLst>
                                            <p:cond delay="1642"/>
                                          </p:stCondLst>
                                        </p:cTn>
                                        <p:tgtEl>
                                          <p:spTgt spid="148485"/>
                                        </p:tgtEl>
                                      </p:cBhvr>
                                      <p:to x="100000" y="90000"/>
                                    </p:animScale>
                                    <p:animScale>
                                      <p:cBhvr>
                                        <p:cTn id="77" dur="166" decel="50000">
                                          <p:stCondLst>
                                            <p:cond delay="1668"/>
                                          </p:stCondLst>
                                        </p:cTn>
                                        <p:tgtEl>
                                          <p:spTgt spid="148485"/>
                                        </p:tgtEl>
                                      </p:cBhvr>
                                      <p:to x="100000" y="100000"/>
                                    </p:animScale>
                                    <p:animScale>
                                      <p:cBhvr>
                                        <p:cTn id="78" dur="26">
                                          <p:stCondLst>
                                            <p:cond delay="1808"/>
                                          </p:stCondLst>
                                        </p:cTn>
                                        <p:tgtEl>
                                          <p:spTgt spid="148485"/>
                                        </p:tgtEl>
                                      </p:cBhvr>
                                      <p:to x="100000" y="95000"/>
                                    </p:animScale>
                                    <p:animScale>
                                      <p:cBhvr>
                                        <p:cTn id="79" dur="166" decel="50000">
                                          <p:stCondLst>
                                            <p:cond delay="1834"/>
                                          </p:stCondLst>
                                        </p:cTn>
                                        <p:tgtEl>
                                          <p:spTgt spid="148485"/>
                                        </p:tgtEl>
                                      </p:cBhvr>
                                      <p:to x="100000" y="100000"/>
                                    </p:animScale>
                                  </p:childTnLst>
                                </p:cTn>
                              </p:par>
                            </p:childTnLst>
                          </p:cTn>
                        </p:par>
                      </p:childTnLst>
                    </p:cTn>
                  </p:par>
                  <p:par>
                    <p:cTn id="80" fill="hold" nodeType="clickPar">
                      <p:stCondLst>
                        <p:cond delay="indefinite"/>
                      </p:stCondLst>
                      <p:childTnLst>
                        <p:par>
                          <p:cTn id="81" fill="hold" nodeType="withGroup">
                            <p:stCondLst>
                              <p:cond delay="0"/>
                            </p:stCondLst>
                            <p:childTnLst>
                              <p:par>
                                <p:cTn id="82" presetID="19" presetClass="entr" presetSubtype="10" fill="hold" grpId="0" nodeType="clickEffect">
                                  <p:stCondLst>
                                    <p:cond delay="0"/>
                                  </p:stCondLst>
                                  <p:childTnLst>
                                    <p:set>
                                      <p:cBhvr>
                                        <p:cTn id="83" dur="1" fill="hold">
                                          <p:stCondLst>
                                            <p:cond delay="0"/>
                                          </p:stCondLst>
                                        </p:cTn>
                                        <p:tgtEl>
                                          <p:spTgt spid="148489"/>
                                        </p:tgtEl>
                                        <p:attrNameLst>
                                          <p:attrName>style.visibility</p:attrName>
                                        </p:attrNameLst>
                                      </p:cBhvr>
                                      <p:to>
                                        <p:strVal val="visible"/>
                                      </p:to>
                                    </p:set>
                                    <p:anim calcmode="lin" valueType="num">
                                      <p:cBhvr>
                                        <p:cTn id="84" dur="5000" fill="hold"/>
                                        <p:tgtEl>
                                          <p:spTgt spid="148489"/>
                                        </p:tgtEl>
                                        <p:attrNameLst>
                                          <p:attrName>ppt_w</p:attrName>
                                        </p:attrNameLst>
                                      </p:cBhvr>
                                      <p:tavLst>
                                        <p:tav tm="0" fmla="#ppt_w*sin(2.5*pi*$)">
                                          <p:val>
                                            <p:fltVal val="0"/>
                                          </p:val>
                                        </p:tav>
                                        <p:tav tm="100000">
                                          <p:val>
                                            <p:fltVal val="1"/>
                                          </p:val>
                                        </p:tav>
                                      </p:tavLst>
                                    </p:anim>
                                    <p:anim calcmode="lin" valueType="num">
                                      <p:cBhvr>
                                        <p:cTn id="85" dur="5000" fill="hold"/>
                                        <p:tgtEl>
                                          <p:spTgt spid="1484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nimBg="1"/>
      <p:bldP spid="148485" grpId="0" animBg="1"/>
      <p:bldP spid="1484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3" name="Picture 2" descr="Whitcomb Ch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61975"/>
            <a:ext cx="9144000" cy="635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4627" name="Rectangle 3"/>
          <p:cNvSpPr>
            <a:spLocks noGrp="1" noChangeArrowheads="1"/>
          </p:cNvSpPr>
          <p:nvPr>
            <p:ph type="title"/>
          </p:nvPr>
        </p:nvSpPr>
        <p:spPr>
          <a:xfrm>
            <a:off x="611188" y="-76200"/>
            <a:ext cx="7618412" cy="685800"/>
          </a:xfrm>
        </p:spPr>
        <p:txBody>
          <a:bodyPr/>
          <a:lstStyle/>
          <a:p>
            <a:pPr>
              <a:defRPr/>
            </a:pPr>
            <a:r>
              <a:rPr kumimoji="0" lang="en-US" sz="3200" b="1" dirty="0">
                <a:solidFill>
                  <a:schemeClr val="tx1"/>
                </a:solidFill>
                <a:latin typeface="Arial"/>
                <a:ea typeface="ＭＳ Ｐゴシック" charset="0"/>
                <a:cs typeface="Arial"/>
              </a:rPr>
              <a:t>Chart of OT Kings &amp; Prophets</a:t>
            </a:r>
          </a:p>
        </p:txBody>
      </p:sp>
      <p:sp>
        <p:nvSpPr>
          <p:cNvPr id="158723" name="Text Box 4"/>
          <p:cNvSpPr txBox="1">
            <a:spLocks noChangeArrowheads="1"/>
          </p:cNvSpPr>
          <p:nvPr/>
        </p:nvSpPr>
        <p:spPr bwMode="auto">
          <a:xfrm>
            <a:off x="7391400" y="76200"/>
            <a:ext cx="1676400" cy="400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232 &amp; 342</a:t>
            </a:r>
          </a:p>
        </p:txBody>
      </p:sp>
      <p:sp>
        <p:nvSpPr>
          <p:cNvPr id="5" name="Rectangle 3">
            <a:extLst>
              <a:ext uri="{FF2B5EF4-FFF2-40B4-BE49-F238E27FC236}">
                <a16:creationId xmlns:a16="http://schemas.microsoft.com/office/drawing/2014/main" id="{421F667F-D503-504F-B7F6-72263B3D43DA}"/>
              </a:ext>
            </a:extLst>
          </p:cNvPr>
          <p:cNvSpPr txBox="1">
            <a:spLocks noChangeArrowheads="1"/>
          </p:cNvSpPr>
          <p:nvPr/>
        </p:nvSpPr>
        <p:spPr bwMode="auto">
          <a:xfrm>
            <a:off x="4144144" y="6368852"/>
            <a:ext cx="4999856" cy="546298"/>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Chart of Old Testament Kings &amp; Prophets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John C. Whitcomb, 4</a:t>
            </a:r>
            <a:r>
              <a:rPr kumimoji="0" lang="en-US" sz="11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a:t>
            </a: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ed. (Winona Lake, IN: BMH Books, 1968), 2</a:t>
            </a:r>
            <a:endPar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val="3866223138"/>
      </p:ext>
    </p:extLst>
  </p:cSld>
  <p:clrMapOvr>
    <a:masterClrMapping/>
  </p:clrMapOvr>
  <p:transition spd="med">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Rot="1" noChangeArrowheads="1"/>
          </p:cNvSpPr>
          <p:nvPr>
            <p:ph type="ctrTitle"/>
          </p:nvPr>
        </p:nvSpPr>
        <p:spPr>
          <a:xfrm>
            <a:off x="2699792" y="2780928"/>
            <a:ext cx="5714228" cy="2421464"/>
          </a:xfrm>
          <a:effectLst/>
        </p:spPr>
        <p:txBody>
          <a:bodyPr vert="horz" lIns="91440" tIns="45720" rIns="91440" bIns="45720" rtlCol="0" anchor="b">
            <a:normAutofit fontScale="90000"/>
          </a:bodyPr>
          <a:lstStyle/>
          <a:p>
            <a:r>
              <a:rPr lang="en-US" altLang="zh-CN" sz="5400" b="1" dirty="0">
                <a:latin typeface="Arial" panose="020B0604020202020204" pitchFamily="34" charset="0"/>
                <a:ea typeface="宋体" charset="0"/>
                <a:cs typeface="Arial" panose="020B0604020202020204" pitchFamily="34" charset="0"/>
              </a:rPr>
              <a:t>Abominations </a:t>
            </a:r>
            <a:br>
              <a:rPr lang="en-US" altLang="zh-CN" sz="5400" b="1" dirty="0">
                <a:latin typeface="Arial" panose="020B0604020202020204" pitchFamily="34" charset="0"/>
                <a:ea typeface="宋体" charset="0"/>
                <a:cs typeface="Arial" panose="020B0604020202020204" pitchFamily="34" charset="0"/>
              </a:rPr>
            </a:br>
            <a:r>
              <a:rPr lang="en-US" altLang="zh-CN" sz="5400" b="1" dirty="0">
                <a:latin typeface="Arial" panose="020B0604020202020204" pitchFamily="34" charset="0"/>
                <a:ea typeface="宋体" charset="0"/>
                <a:cs typeface="Arial" panose="020B0604020202020204" pitchFamily="34" charset="0"/>
              </a:rPr>
              <a:t>of the </a:t>
            </a:r>
            <a:br>
              <a:rPr lang="en-US" altLang="zh-CN" sz="5400" b="1" dirty="0">
                <a:latin typeface="Arial" panose="020B0604020202020204" pitchFamily="34" charset="0"/>
                <a:ea typeface="宋体" charset="0"/>
                <a:cs typeface="Arial" panose="020B0604020202020204" pitchFamily="34" charset="0"/>
              </a:rPr>
            </a:br>
            <a:r>
              <a:rPr lang="en-US" altLang="zh-CN" sz="5400" b="1" dirty="0">
                <a:latin typeface="Arial" panose="020B0604020202020204" pitchFamily="34" charset="0"/>
                <a:ea typeface="宋体" charset="0"/>
                <a:cs typeface="Arial" panose="020B0604020202020204" pitchFamily="34" charset="0"/>
              </a:rPr>
              <a:t>Divided Kingdoms</a:t>
            </a:r>
          </a:p>
        </p:txBody>
      </p:sp>
    </p:spTree>
  </p:cSld>
  <p:clrMapOvr>
    <a:masterClrMapping/>
  </p:clrMapOvr>
  <p:transition spd="med">
    <p:randomBar dir="vert"/>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3969" name="Picture 4" descr="057"/>
          <p:cNvPicPr>
            <a:picLocks noChangeAspect="1" noChangeArrowheads="1"/>
          </p:cNvPicPr>
          <p:nvPr/>
        </p:nvPicPr>
        <p:blipFill>
          <a:blip r:embed="rId3">
            <a:extLst>
              <a:ext uri="{28A0092B-C50C-407E-A947-70E740481C1C}">
                <a14:useLocalDpi xmlns:a14="http://schemas.microsoft.com/office/drawing/2010/main" val="0"/>
              </a:ext>
            </a:extLst>
          </a:blip>
          <a:srcRect l="2832" t="42435" r="3923" b="47110"/>
          <a:stretch>
            <a:fillRect/>
          </a:stretch>
        </p:blipFill>
        <p:spPr bwMode="auto">
          <a:xfrm>
            <a:off x="0" y="0"/>
            <a:ext cx="9172575" cy="903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0531" name="Rectangle 3"/>
          <p:cNvSpPr>
            <a:spLocks noGrp="1" noChangeArrowheads="1"/>
          </p:cNvSpPr>
          <p:nvPr>
            <p:ph type="body" idx="1"/>
          </p:nvPr>
        </p:nvSpPr>
        <p:spPr>
          <a:xfrm>
            <a:off x="107504" y="1124745"/>
            <a:ext cx="8590409" cy="4814094"/>
          </a:xfrm>
        </p:spPr>
        <p:txBody>
          <a:bodyPr/>
          <a:lstStyle/>
          <a:p>
            <a:pPr eaLnBrk="1" hangingPunct="1">
              <a:lnSpc>
                <a:spcPct val="90000"/>
              </a:lnSpc>
            </a:pPr>
            <a:r>
              <a:rPr lang="en-US" altLang="zh-CN" sz="2400" b="1" dirty="0">
                <a:latin typeface="Arial" charset="0"/>
                <a:ea typeface="宋体" charset="0"/>
                <a:cs typeface="宋体" charset="0"/>
              </a:rPr>
              <a:t>Israel’s and Judah’s sins reached a peak that was worse than the times of Judges.</a:t>
            </a:r>
          </a:p>
          <a:p>
            <a:pPr eaLnBrk="1" hangingPunct="1">
              <a:lnSpc>
                <a:spcPct val="90000"/>
              </a:lnSpc>
            </a:pPr>
            <a:endParaRPr lang="en-US" altLang="zh-CN" sz="2400" b="1" dirty="0">
              <a:latin typeface="Arial" charset="0"/>
              <a:ea typeface="宋体" charset="0"/>
              <a:cs typeface="宋体" charset="0"/>
            </a:endParaRPr>
          </a:p>
          <a:p>
            <a:pPr eaLnBrk="1" hangingPunct="1">
              <a:lnSpc>
                <a:spcPct val="90000"/>
              </a:lnSpc>
            </a:pPr>
            <a:r>
              <a:rPr lang="en-US" altLang="zh-CN" sz="2400" b="1" dirty="0">
                <a:latin typeface="Arial" charset="0"/>
                <a:ea typeface="宋体" charset="0"/>
                <a:cs typeface="宋体" charset="0"/>
              </a:rPr>
              <a:t>Worship of Baal and other pagan gods were mixed with  worship of God (idolatry + apostasy).</a:t>
            </a:r>
          </a:p>
          <a:p>
            <a:pPr eaLnBrk="1" hangingPunct="1">
              <a:lnSpc>
                <a:spcPct val="90000"/>
              </a:lnSpc>
            </a:pPr>
            <a:endParaRPr lang="en-US" altLang="zh-CN" sz="2400" b="1" dirty="0">
              <a:latin typeface="Arial" charset="0"/>
              <a:ea typeface="宋体" charset="0"/>
              <a:cs typeface="宋体" charset="0"/>
            </a:endParaRPr>
          </a:p>
          <a:p>
            <a:pPr eaLnBrk="1" hangingPunct="1">
              <a:lnSpc>
                <a:spcPct val="90000"/>
              </a:lnSpc>
            </a:pPr>
            <a:r>
              <a:rPr lang="en-US" altLang="zh-CN" sz="2400" b="1" dirty="0">
                <a:latin typeface="Arial" charset="0"/>
                <a:ea typeface="宋体" charset="0"/>
                <a:cs typeface="宋体" charset="0"/>
              </a:rPr>
              <a:t>Temples, altars and places of worship were built for Baal and the other gods everywhere.</a:t>
            </a:r>
          </a:p>
          <a:p>
            <a:pPr eaLnBrk="1" hangingPunct="1">
              <a:lnSpc>
                <a:spcPct val="90000"/>
              </a:lnSpc>
            </a:pPr>
            <a:endParaRPr lang="en-US" altLang="zh-CN" sz="2400" b="1" dirty="0">
              <a:latin typeface="Arial" charset="0"/>
              <a:ea typeface="宋体" charset="0"/>
              <a:cs typeface="宋体" charset="0"/>
            </a:endParaRPr>
          </a:p>
          <a:p>
            <a:pPr eaLnBrk="1" hangingPunct="1">
              <a:lnSpc>
                <a:spcPct val="90000"/>
              </a:lnSpc>
            </a:pPr>
            <a:r>
              <a:rPr lang="en-US" altLang="zh-CN" sz="2400" b="1" dirty="0">
                <a:latin typeface="Arial" charset="0"/>
                <a:ea typeface="宋体" charset="0"/>
                <a:cs typeface="宋体" charset="0"/>
              </a:rPr>
              <a:t>Widespread evil and sins of murder (human sacrifice) and sexual immorality accompanied idolatrous worship.</a:t>
            </a:r>
          </a:p>
        </p:txBody>
      </p:sp>
      <p:pic>
        <p:nvPicPr>
          <p:cNvPr id="83971" name="Picture 5" descr="057"/>
          <p:cNvPicPr>
            <a:picLocks noChangeAspect="1" noChangeArrowheads="1"/>
          </p:cNvPicPr>
          <p:nvPr/>
        </p:nvPicPr>
        <p:blipFill>
          <a:blip r:embed="rId3">
            <a:extLst>
              <a:ext uri="{28A0092B-C50C-407E-A947-70E740481C1C}">
                <a14:useLocalDpi xmlns:a14="http://schemas.microsoft.com/office/drawing/2010/main" val="0"/>
              </a:ext>
            </a:extLst>
          </a:blip>
          <a:srcRect l="3125" t="65877" r="3125" b="24879"/>
          <a:stretch>
            <a:fillRect/>
          </a:stretch>
        </p:blipFill>
        <p:spPr bwMode="auto">
          <a:xfrm>
            <a:off x="0" y="6065838"/>
            <a:ext cx="9144000"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07504" y="908720"/>
            <a:ext cx="8661846" cy="5256213"/>
          </a:xfrm>
        </p:spPr>
        <p:txBody>
          <a:bodyPr/>
          <a:lstStyle/>
          <a:p>
            <a:pPr marL="173038" indent="-173038" eaLnBrk="1" hangingPunct="1">
              <a:lnSpc>
                <a:spcPct val="90000"/>
              </a:lnSpc>
            </a:pPr>
            <a:r>
              <a:rPr lang="en-US" altLang="zh-CN" sz="2400" b="1" dirty="0">
                <a:latin typeface="Arial" charset="0"/>
                <a:ea typeface="宋体" charset="0"/>
                <a:cs typeface="宋体" charset="0"/>
              </a:rPr>
              <a:t>God’s laws written in the Ten Commandments and the Books of Law were completely forgotten (not read; Passover not observed). </a:t>
            </a:r>
          </a:p>
          <a:p>
            <a:pPr marL="173038" indent="-173038" eaLnBrk="1" hangingPunct="1">
              <a:lnSpc>
                <a:spcPct val="90000"/>
              </a:lnSpc>
            </a:pPr>
            <a:endParaRPr lang="en-US" altLang="zh-CN" sz="2400" b="1" dirty="0">
              <a:latin typeface="Arial" charset="0"/>
              <a:ea typeface="宋体" charset="0"/>
              <a:cs typeface="宋体" charset="0"/>
            </a:endParaRPr>
          </a:p>
          <a:p>
            <a:pPr marL="173038" indent="-173038" eaLnBrk="1" hangingPunct="1">
              <a:lnSpc>
                <a:spcPct val="90000"/>
              </a:lnSpc>
            </a:pPr>
            <a:r>
              <a:rPr lang="en-US" altLang="zh-CN" sz="2400" b="1" dirty="0">
                <a:latin typeface="Arial" charset="0"/>
                <a:ea typeface="宋体" charset="0"/>
                <a:cs typeface="宋体" charset="0"/>
              </a:rPr>
              <a:t>God’s temple was in disrepair. Articles from the temple were taken out by some kings and enemies.</a:t>
            </a:r>
          </a:p>
          <a:p>
            <a:pPr marL="173038" indent="-173038" eaLnBrk="1" hangingPunct="1">
              <a:lnSpc>
                <a:spcPct val="90000"/>
              </a:lnSpc>
            </a:pPr>
            <a:endParaRPr lang="en-US" altLang="zh-CN" sz="2400" b="1" dirty="0">
              <a:latin typeface="Arial" charset="0"/>
              <a:ea typeface="宋体" charset="0"/>
              <a:cs typeface="宋体" charset="0"/>
            </a:endParaRPr>
          </a:p>
          <a:p>
            <a:pPr marL="173038" indent="-173038" eaLnBrk="1" hangingPunct="1">
              <a:lnSpc>
                <a:spcPct val="90000"/>
              </a:lnSpc>
            </a:pPr>
            <a:r>
              <a:rPr lang="en-US" altLang="zh-CN" sz="2400" b="1" dirty="0">
                <a:latin typeface="Arial" charset="0"/>
                <a:ea typeface="宋体" charset="0"/>
                <a:cs typeface="宋体" charset="0"/>
              </a:rPr>
              <a:t>The bad kings led the people to sin through their examples of idolatry and ungodliness.</a:t>
            </a:r>
          </a:p>
          <a:p>
            <a:pPr marL="173038" indent="-173038" eaLnBrk="1" hangingPunct="1">
              <a:lnSpc>
                <a:spcPct val="90000"/>
              </a:lnSpc>
            </a:pPr>
            <a:endParaRPr lang="en-US" altLang="zh-CN" sz="2400" b="1" dirty="0">
              <a:latin typeface="Arial" charset="0"/>
              <a:ea typeface="宋体" charset="0"/>
              <a:cs typeface="宋体" charset="0"/>
            </a:endParaRPr>
          </a:p>
          <a:p>
            <a:pPr marL="173038" indent="-173038" eaLnBrk="1" hangingPunct="1">
              <a:lnSpc>
                <a:spcPct val="90000"/>
              </a:lnSpc>
            </a:pPr>
            <a:r>
              <a:rPr lang="en-US" altLang="zh-CN" sz="2400" b="1" dirty="0">
                <a:latin typeface="Arial" charset="0"/>
                <a:ea typeface="宋体" charset="0"/>
                <a:cs typeface="宋体" charset="0"/>
              </a:rPr>
              <a:t>The few good kings tried to abolish pagan god worship and re-establish the worship of God and service in the temple. But they did not succeed in turning the hearts of the people back to God.</a:t>
            </a:r>
          </a:p>
          <a:p>
            <a:pPr marL="173038" indent="-173038" eaLnBrk="1" hangingPunct="1">
              <a:lnSpc>
                <a:spcPct val="90000"/>
              </a:lnSpc>
            </a:pPr>
            <a:endParaRPr lang="en-US" altLang="zh-CN" sz="2400" b="1" dirty="0">
              <a:latin typeface="Arial" charset="0"/>
              <a:ea typeface="宋体" charset="0"/>
              <a:cs typeface="宋体" charset="0"/>
            </a:endParaRPr>
          </a:p>
        </p:txBody>
      </p:sp>
      <p:pic>
        <p:nvPicPr>
          <p:cNvPr id="86018" name="Picture 4" descr="057"/>
          <p:cNvPicPr>
            <a:picLocks noChangeAspect="1" noChangeArrowheads="1"/>
          </p:cNvPicPr>
          <p:nvPr/>
        </p:nvPicPr>
        <p:blipFill>
          <a:blip r:embed="rId3">
            <a:extLst>
              <a:ext uri="{28A0092B-C50C-407E-A947-70E740481C1C}">
                <a14:useLocalDpi xmlns:a14="http://schemas.microsoft.com/office/drawing/2010/main" val="0"/>
              </a:ext>
            </a:extLst>
          </a:blip>
          <a:srcRect l="2832" t="42435" r="3923" b="47110"/>
          <a:stretch>
            <a:fillRect/>
          </a:stretch>
        </p:blipFill>
        <p:spPr bwMode="auto">
          <a:xfrm>
            <a:off x="0" y="0"/>
            <a:ext cx="9172575" cy="903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6019" name="Picture 5" descr="057"/>
          <p:cNvPicPr>
            <a:picLocks noChangeAspect="1" noChangeArrowheads="1"/>
          </p:cNvPicPr>
          <p:nvPr/>
        </p:nvPicPr>
        <p:blipFill>
          <a:blip r:embed="rId3">
            <a:extLst>
              <a:ext uri="{28A0092B-C50C-407E-A947-70E740481C1C}">
                <a14:useLocalDpi xmlns:a14="http://schemas.microsoft.com/office/drawing/2010/main" val="0"/>
              </a:ext>
            </a:extLst>
          </a:blip>
          <a:srcRect l="3125" t="65877" r="3125" b="24879"/>
          <a:stretch>
            <a:fillRect/>
          </a:stretch>
        </p:blipFill>
        <p:spPr bwMode="auto">
          <a:xfrm>
            <a:off x="0" y="6065838"/>
            <a:ext cx="9144000"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8065" name="Picture 4" descr="ah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 y="846910"/>
            <a:ext cx="3672210" cy="522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auto">
          <a:xfrm>
            <a:off x="3995738" y="2565400"/>
            <a:ext cx="3836987"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tLang="zh-CN" sz="2800" dirty="0">
                <a:latin typeface="Trebuchet MS" charset="0"/>
              </a:rPr>
              <a:t>King Ahaz and King Manasseh both sacrificed their children in the fire.</a:t>
            </a:r>
          </a:p>
        </p:txBody>
      </p:sp>
      <p:pic>
        <p:nvPicPr>
          <p:cNvPr id="88067" name="Picture 7" descr="057"/>
          <p:cNvPicPr>
            <a:picLocks noChangeAspect="1" noChangeArrowheads="1"/>
          </p:cNvPicPr>
          <p:nvPr/>
        </p:nvPicPr>
        <p:blipFill>
          <a:blip r:embed="rId4">
            <a:extLst>
              <a:ext uri="{28A0092B-C50C-407E-A947-70E740481C1C}">
                <a14:useLocalDpi xmlns:a14="http://schemas.microsoft.com/office/drawing/2010/main" val="0"/>
              </a:ext>
            </a:extLst>
          </a:blip>
          <a:srcRect l="2832" t="42435" r="3923" b="47110"/>
          <a:stretch>
            <a:fillRect/>
          </a:stretch>
        </p:blipFill>
        <p:spPr bwMode="auto">
          <a:xfrm>
            <a:off x="0" y="0"/>
            <a:ext cx="9172575" cy="903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8068" name="Picture 8" descr="057"/>
          <p:cNvPicPr>
            <a:picLocks noChangeAspect="1" noChangeArrowheads="1"/>
          </p:cNvPicPr>
          <p:nvPr/>
        </p:nvPicPr>
        <p:blipFill>
          <a:blip r:embed="rId4">
            <a:extLst>
              <a:ext uri="{28A0092B-C50C-407E-A947-70E740481C1C}">
                <a14:useLocalDpi xmlns:a14="http://schemas.microsoft.com/office/drawing/2010/main" val="0"/>
              </a:ext>
            </a:extLst>
          </a:blip>
          <a:srcRect l="3125" t="65877" r="3125" b="24879"/>
          <a:stretch>
            <a:fillRect/>
          </a:stretch>
        </p:blipFill>
        <p:spPr bwMode="auto">
          <a:xfrm>
            <a:off x="0" y="6065838"/>
            <a:ext cx="9144000"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Rot="1" noChangeArrowheads="1"/>
          </p:cNvSpPr>
          <p:nvPr>
            <p:ph type="ctrTitle"/>
          </p:nvPr>
        </p:nvSpPr>
        <p:spPr/>
        <p:txBody>
          <a:bodyPr/>
          <a:lstStyle/>
          <a:p>
            <a:pPr eaLnBrk="1" hangingPunct="1">
              <a:defRPr/>
            </a:pPr>
            <a:r>
              <a:rPr lang="en-US" altLang="zh-CN" sz="5400" b="1" dirty="0">
                <a:solidFill>
                  <a:schemeClr val="tx1"/>
                </a:solidFill>
                <a:latin typeface="Arial" panose="020B0604020202020204" pitchFamily="34" charset="0"/>
                <a:ea typeface="宋体" charset="0"/>
                <a:cs typeface="Arial" panose="020B0604020202020204" pitchFamily="34" charset="0"/>
              </a:rPr>
              <a:t>Did God keep silent?</a:t>
            </a:r>
          </a:p>
        </p:txBody>
      </p:sp>
    </p:spTree>
  </p:cSld>
  <p:clrMapOvr>
    <a:masterClrMapping/>
  </p:clrMapOvr>
  <p:transition spd="med">
    <p:randomBar dir="vert"/>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pPr eaLnBrk="1" hangingPunct="1"/>
            <a:r>
              <a:rPr lang="en-US" altLang="zh-CN" sz="3800">
                <a:latin typeface="Arial" charset="0"/>
                <a:ea typeface="宋体" charset="0"/>
                <a:cs typeface="宋体" charset="0"/>
              </a:rPr>
              <a:t>God’s Messengers of Wrath &amp; Hope</a:t>
            </a:r>
          </a:p>
        </p:txBody>
      </p:sp>
      <p:sp>
        <p:nvSpPr>
          <p:cNvPr id="152579" name="Rectangle 3"/>
          <p:cNvSpPr>
            <a:spLocks noGrp="1" noChangeArrowheads="1"/>
          </p:cNvSpPr>
          <p:nvPr>
            <p:ph type="body" idx="1"/>
          </p:nvPr>
        </p:nvSpPr>
        <p:spPr/>
        <p:txBody>
          <a:bodyPr/>
          <a:lstStyle/>
          <a:p>
            <a:pPr eaLnBrk="1" hangingPunct="1"/>
            <a:r>
              <a:rPr lang="en-US" altLang="zh-CN" sz="3100" dirty="0">
                <a:latin typeface="Arial" charset="0"/>
                <a:ea typeface="宋体" charset="0"/>
                <a:cs typeface="宋体" charset="0"/>
              </a:rPr>
              <a:t>God sent His Prophets to: </a:t>
            </a:r>
          </a:p>
          <a:p>
            <a:pPr lvl="1" eaLnBrk="1" hangingPunct="1"/>
            <a:r>
              <a:rPr lang="en-US" altLang="zh-CN" sz="3100" dirty="0">
                <a:latin typeface="Arial" charset="0"/>
                <a:ea typeface="宋体" charset="0"/>
                <a:cs typeface="宋体" charset="0"/>
              </a:rPr>
              <a:t>warn about His anger and judgment on them (including exile).</a:t>
            </a:r>
          </a:p>
          <a:p>
            <a:pPr lvl="1" eaLnBrk="1" hangingPunct="1"/>
            <a:r>
              <a:rPr lang="en-US" altLang="zh-CN" sz="3100" dirty="0">
                <a:latin typeface="Arial" charset="0"/>
                <a:ea typeface="宋体" charset="0"/>
                <a:cs typeface="宋体" charset="0"/>
              </a:rPr>
              <a:t>call Israel/Judah to turn from their sins immediately.</a:t>
            </a:r>
          </a:p>
          <a:p>
            <a:pPr lvl="1" eaLnBrk="1" hangingPunct="1"/>
            <a:r>
              <a:rPr lang="en-US" altLang="zh-CN" sz="3100" dirty="0">
                <a:latin typeface="Arial" charset="0"/>
                <a:ea typeface="宋体" charset="0"/>
                <a:cs typeface="宋体" charset="0"/>
              </a:rPr>
              <a:t>speak comfort about a remnant from </a:t>
            </a:r>
            <a:r>
              <a:rPr lang="en-US" altLang="zh-CN" sz="3100" u="sng" dirty="0">
                <a:latin typeface="Arial" charset="0"/>
                <a:ea typeface="宋体" charset="0"/>
                <a:cs typeface="宋体" charset="0"/>
              </a:rPr>
              <a:t>Judah</a:t>
            </a:r>
            <a:r>
              <a:rPr lang="en-US" altLang="zh-CN" sz="3100" dirty="0">
                <a:latin typeface="Arial" charset="0"/>
                <a:ea typeface="宋体" charset="0"/>
                <a:cs typeface="宋体" charset="0"/>
              </a:rPr>
              <a:t> who would be delivered and return to the land. </a:t>
            </a:r>
            <a:endParaRPr lang="en-US" altLang="zh-CN" dirty="0">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2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2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2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468313" y="0"/>
            <a:ext cx="8229600" cy="1143000"/>
          </a:xfrm>
        </p:spPr>
        <p:txBody>
          <a:bodyPr/>
          <a:lstStyle/>
          <a:p>
            <a:pPr eaLnBrk="1" hangingPunct="1"/>
            <a:r>
              <a:rPr lang="en-US" altLang="zh-CN">
                <a:latin typeface="Arial" charset="0"/>
                <a:ea typeface="宋体" charset="0"/>
                <a:cs typeface="宋体" charset="0"/>
              </a:rPr>
              <a:t>Prophets</a:t>
            </a:r>
          </a:p>
        </p:txBody>
      </p:sp>
      <p:sp>
        <p:nvSpPr>
          <p:cNvPr id="44035" name="Rectangle 3"/>
          <p:cNvSpPr>
            <a:spLocks noGrp="1" noChangeArrowheads="1"/>
          </p:cNvSpPr>
          <p:nvPr>
            <p:ph type="body" sz="half" idx="1"/>
          </p:nvPr>
        </p:nvSpPr>
        <p:spPr>
          <a:xfrm>
            <a:off x="755650" y="1557338"/>
            <a:ext cx="4038600" cy="4525962"/>
          </a:xfrm>
        </p:spPr>
        <p:txBody>
          <a:bodyPr/>
          <a:lstStyle/>
          <a:p>
            <a:pPr eaLnBrk="1" hangingPunct="1">
              <a:lnSpc>
                <a:spcPct val="80000"/>
              </a:lnSpc>
              <a:buFont typeface="Wingdings" charset="0"/>
              <a:buNone/>
            </a:pPr>
            <a:r>
              <a:rPr lang="en-US" altLang="zh-CN" sz="3600" b="1" u="sng" dirty="0">
                <a:latin typeface="Arial" charset="0"/>
                <a:ea typeface="宋体" charset="0"/>
                <a:cs typeface="宋体" charset="0"/>
              </a:rPr>
              <a:t>Israel</a:t>
            </a:r>
          </a:p>
          <a:p>
            <a:pPr eaLnBrk="1" hangingPunct="1">
              <a:lnSpc>
                <a:spcPct val="80000"/>
              </a:lnSpc>
            </a:pPr>
            <a:endParaRPr lang="en-US" altLang="zh-CN" sz="2000" dirty="0">
              <a:latin typeface="Arial" charset="0"/>
              <a:ea typeface="宋体" charset="0"/>
              <a:cs typeface="宋体" charset="0"/>
            </a:endParaRPr>
          </a:p>
          <a:p>
            <a:pPr eaLnBrk="1" hangingPunct="1">
              <a:lnSpc>
                <a:spcPct val="80000"/>
              </a:lnSpc>
            </a:pPr>
            <a:r>
              <a:rPr lang="en-US" altLang="zh-CN" sz="2400" dirty="0">
                <a:latin typeface="Arial" charset="0"/>
                <a:ea typeface="宋体" charset="0"/>
                <a:cs typeface="宋体" charset="0"/>
              </a:rPr>
              <a:t>Elijah</a:t>
            </a:r>
          </a:p>
          <a:p>
            <a:pPr eaLnBrk="1" hangingPunct="1">
              <a:lnSpc>
                <a:spcPct val="80000"/>
              </a:lnSpc>
            </a:pPr>
            <a:r>
              <a:rPr lang="en-US" altLang="zh-CN" sz="2400" dirty="0">
                <a:latin typeface="Arial" charset="0"/>
                <a:ea typeface="宋体" charset="0"/>
                <a:cs typeface="宋体" charset="0"/>
              </a:rPr>
              <a:t>Elisha</a:t>
            </a:r>
          </a:p>
          <a:p>
            <a:pPr eaLnBrk="1" hangingPunct="1">
              <a:lnSpc>
                <a:spcPct val="80000"/>
              </a:lnSpc>
            </a:pPr>
            <a:r>
              <a:rPr lang="en-US" altLang="zh-CN" sz="2400" dirty="0">
                <a:latin typeface="Arial" charset="0"/>
                <a:ea typeface="宋体" charset="0"/>
                <a:cs typeface="宋体" charset="0"/>
              </a:rPr>
              <a:t>Jonah</a:t>
            </a:r>
          </a:p>
          <a:p>
            <a:pPr eaLnBrk="1" hangingPunct="1">
              <a:lnSpc>
                <a:spcPct val="80000"/>
              </a:lnSpc>
            </a:pPr>
            <a:r>
              <a:rPr lang="en-US" altLang="zh-CN" sz="2400" dirty="0">
                <a:latin typeface="Arial" charset="0"/>
                <a:ea typeface="宋体" charset="0"/>
                <a:cs typeface="宋体" charset="0"/>
              </a:rPr>
              <a:t>Amos</a:t>
            </a:r>
          </a:p>
          <a:p>
            <a:pPr eaLnBrk="1" hangingPunct="1">
              <a:lnSpc>
                <a:spcPct val="80000"/>
              </a:lnSpc>
            </a:pPr>
            <a:r>
              <a:rPr lang="en-US" altLang="zh-CN" sz="2400" dirty="0">
                <a:latin typeface="Arial" charset="0"/>
                <a:ea typeface="宋体" charset="0"/>
                <a:cs typeface="宋体" charset="0"/>
              </a:rPr>
              <a:t>Hosea</a:t>
            </a:r>
          </a:p>
        </p:txBody>
      </p:sp>
      <p:sp>
        <p:nvSpPr>
          <p:cNvPr id="44036" name="Rectangle 4"/>
          <p:cNvSpPr>
            <a:spLocks noGrp="1" noChangeArrowheads="1"/>
          </p:cNvSpPr>
          <p:nvPr>
            <p:ph type="body" sz="half" idx="2"/>
          </p:nvPr>
        </p:nvSpPr>
        <p:spPr>
          <a:xfrm>
            <a:off x="4716463" y="1484313"/>
            <a:ext cx="4038600" cy="4525962"/>
          </a:xfrm>
        </p:spPr>
        <p:txBody>
          <a:bodyPr/>
          <a:lstStyle/>
          <a:p>
            <a:pPr eaLnBrk="1" hangingPunct="1">
              <a:lnSpc>
                <a:spcPct val="80000"/>
              </a:lnSpc>
              <a:buFont typeface="Wingdings" charset="0"/>
              <a:buNone/>
            </a:pPr>
            <a:r>
              <a:rPr lang="en-US" altLang="zh-CN" sz="3600" b="1" u="sng" dirty="0">
                <a:latin typeface="Arial" charset="0"/>
                <a:ea typeface="宋体" charset="0"/>
                <a:cs typeface="宋体" charset="0"/>
              </a:rPr>
              <a:t>Judah</a:t>
            </a:r>
          </a:p>
          <a:p>
            <a:pPr eaLnBrk="1" hangingPunct="1">
              <a:lnSpc>
                <a:spcPct val="80000"/>
              </a:lnSpc>
            </a:pPr>
            <a:endParaRPr lang="en-US" altLang="zh-CN" sz="2000" dirty="0">
              <a:latin typeface="Arial" charset="0"/>
              <a:ea typeface="宋体" charset="0"/>
              <a:cs typeface="宋体" charset="0"/>
            </a:endParaRPr>
          </a:p>
          <a:p>
            <a:pPr eaLnBrk="1" hangingPunct="1">
              <a:lnSpc>
                <a:spcPct val="80000"/>
              </a:lnSpc>
            </a:pPr>
            <a:r>
              <a:rPr lang="en-US" altLang="zh-CN" sz="2400" dirty="0">
                <a:latin typeface="Arial" charset="0"/>
                <a:ea typeface="宋体" charset="0"/>
                <a:cs typeface="宋体" charset="0"/>
              </a:rPr>
              <a:t>Joel</a:t>
            </a:r>
          </a:p>
          <a:p>
            <a:pPr eaLnBrk="1" hangingPunct="1">
              <a:lnSpc>
                <a:spcPct val="80000"/>
              </a:lnSpc>
            </a:pPr>
            <a:r>
              <a:rPr lang="en-US" altLang="zh-CN" sz="2400" dirty="0">
                <a:latin typeface="Arial" charset="0"/>
                <a:ea typeface="宋体" charset="0"/>
                <a:cs typeface="宋体" charset="0"/>
              </a:rPr>
              <a:t>Isaiah</a:t>
            </a:r>
          </a:p>
          <a:p>
            <a:pPr eaLnBrk="1" hangingPunct="1">
              <a:lnSpc>
                <a:spcPct val="80000"/>
              </a:lnSpc>
            </a:pPr>
            <a:r>
              <a:rPr lang="en-US" altLang="zh-CN" sz="2400" dirty="0">
                <a:latin typeface="Arial" charset="0"/>
                <a:ea typeface="宋体" charset="0"/>
                <a:cs typeface="宋体" charset="0"/>
              </a:rPr>
              <a:t>Micah</a:t>
            </a:r>
          </a:p>
          <a:p>
            <a:pPr eaLnBrk="1" hangingPunct="1">
              <a:lnSpc>
                <a:spcPct val="80000"/>
              </a:lnSpc>
            </a:pPr>
            <a:r>
              <a:rPr lang="en-US" altLang="zh-CN" sz="2400" dirty="0">
                <a:latin typeface="Arial" charset="0"/>
                <a:ea typeface="宋体" charset="0"/>
                <a:cs typeface="宋体" charset="0"/>
              </a:rPr>
              <a:t>Nahum</a:t>
            </a:r>
          </a:p>
          <a:p>
            <a:pPr eaLnBrk="1" hangingPunct="1">
              <a:lnSpc>
                <a:spcPct val="80000"/>
              </a:lnSpc>
            </a:pPr>
            <a:r>
              <a:rPr lang="en-US" altLang="zh-CN" sz="2400" dirty="0">
                <a:latin typeface="Arial" charset="0"/>
                <a:ea typeface="宋体" charset="0"/>
                <a:cs typeface="宋体" charset="0"/>
              </a:rPr>
              <a:t>Zephaniah</a:t>
            </a:r>
          </a:p>
          <a:p>
            <a:pPr eaLnBrk="1" hangingPunct="1">
              <a:lnSpc>
                <a:spcPct val="80000"/>
              </a:lnSpc>
            </a:pPr>
            <a:r>
              <a:rPr lang="en-US" altLang="zh-CN" sz="2400" dirty="0">
                <a:latin typeface="Arial" charset="0"/>
                <a:ea typeface="宋体" charset="0"/>
                <a:cs typeface="宋体" charset="0"/>
              </a:rPr>
              <a:t>Habakkuk</a:t>
            </a:r>
          </a:p>
          <a:p>
            <a:pPr eaLnBrk="1" hangingPunct="1">
              <a:lnSpc>
                <a:spcPct val="80000"/>
              </a:lnSpc>
            </a:pPr>
            <a:r>
              <a:rPr lang="en-US" altLang="zh-CN" sz="2400" dirty="0">
                <a:latin typeface="Arial" charset="0"/>
                <a:ea typeface="宋体" charset="0"/>
                <a:cs typeface="宋体" charset="0"/>
              </a:rPr>
              <a:t>Jeremiah</a:t>
            </a:r>
          </a:p>
          <a:p>
            <a:pPr eaLnBrk="1" hangingPunct="1">
              <a:lnSpc>
                <a:spcPct val="80000"/>
              </a:lnSpc>
            </a:pPr>
            <a:r>
              <a:rPr lang="en-US" altLang="zh-CN" sz="2400" dirty="0">
                <a:latin typeface="Arial" charset="0"/>
                <a:ea typeface="宋体" charset="0"/>
                <a:cs typeface="宋体" charset="0"/>
              </a:rPr>
              <a:t>Obadiah</a:t>
            </a:r>
          </a:p>
          <a:p>
            <a:pPr eaLnBrk="1" hangingPunct="1">
              <a:lnSpc>
                <a:spcPct val="80000"/>
              </a:lnSpc>
            </a:pPr>
            <a:r>
              <a:rPr lang="en-US" altLang="zh-CN" sz="2400" dirty="0">
                <a:latin typeface="Arial" charset="0"/>
                <a:ea typeface="宋体" charset="0"/>
                <a:cs typeface="宋体" charset="0"/>
              </a:rPr>
              <a:t>Ezekiel</a:t>
            </a:r>
          </a:p>
          <a:p>
            <a:pPr eaLnBrk="1" hangingPunct="1">
              <a:lnSpc>
                <a:spcPct val="80000"/>
              </a:lnSpc>
            </a:pPr>
            <a:endParaRPr lang="en-US" altLang="zh-CN" sz="2400" dirty="0">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403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03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3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3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03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036">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036">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036">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036">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03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How the Kingdom Divided</a:t>
            </a:r>
          </a:p>
        </p:txBody>
      </p:sp>
      <p:sp>
        <p:nvSpPr>
          <p:cNvPr id="7171" name="Rectangle 3"/>
          <p:cNvSpPr>
            <a:spLocks noGrp="1" noChangeArrowheads="1"/>
          </p:cNvSpPr>
          <p:nvPr>
            <p:ph type="body" idx="1"/>
          </p:nvPr>
        </p:nvSpPr>
        <p:spPr>
          <a:xfrm>
            <a:off x="539750" y="1600200"/>
            <a:ext cx="7993063" cy="4419600"/>
          </a:xfrm>
        </p:spPr>
        <p:txBody>
          <a:bodyPr/>
          <a:lstStyle/>
          <a:p>
            <a:pPr eaLnBrk="1" hangingPunct="1"/>
            <a:r>
              <a:rPr lang="en-US" altLang="zh-CN" sz="2400" b="1" dirty="0">
                <a:latin typeface="Arial" charset="0"/>
                <a:ea typeface="宋体" charset="0"/>
                <a:cs typeface="宋体" charset="0"/>
              </a:rPr>
              <a:t>King Solomon started well.</a:t>
            </a:r>
          </a:p>
          <a:p>
            <a:pPr eaLnBrk="1" hangingPunct="1"/>
            <a:endParaRPr lang="en-US" altLang="zh-CN" sz="2400" b="1" dirty="0">
              <a:latin typeface="Arial" charset="0"/>
              <a:ea typeface="宋体" charset="0"/>
              <a:cs typeface="宋体" charset="0"/>
            </a:endParaRPr>
          </a:p>
          <a:p>
            <a:pPr eaLnBrk="1" hangingPunct="1"/>
            <a:r>
              <a:rPr lang="en-US" altLang="zh-CN" sz="2400" b="1" dirty="0">
                <a:latin typeface="Arial" charset="0"/>
                <a:ea typeface="宋体" charset="0"/>
                <a:cs typeface="宋体" charset="0"/>
              </a:rPr>
              <a:t>But, he loved many foreign women — Egyptians, Moabites, Ammonites, Edomites, Sidonites, and Hittites.</a:t>
            </a:r>
          </a:p>
          <a:p>
            <a:pPr eaLnBrk="1" hangingPunct="1"/>
            <a:endParaRPr lang="en-US" altLang="zh-CN" sz="2400" b="1" dirty="0">
              <a:latin typeface="Arial" charset="0"/>
              <a:ea typeface="宋体" charset="0"/>
              <a:cs typeface="宋体" charset="0"/>
            </a:endParaRPr>
          </a:p>
          <a:p>
            <a:pPr eaLnBrk="1" hangingPunct="1"/>
            <a:r>
              <a:rPr lang="en-US" altLang="zh-CN" sz="2400" b="1" dirty="0">
                <a:latin typeface="Arial" charset="0"/>
                <a:ea typeface="宋体" charset="0"/>
                <a:cs typeface="宋体" charset="0"/>
              </a:rPr>
              <a:t>His 700 princess wives and 300 concubines turned his heart away to their gods when he was old. </a:t>
            </a:r>
          </a:p>
        </p:txBody>
      </p:sp>
      <p:pic>
        <p:nvPicPr>
          <p:cNvPr id="7172" name="Picture 4" descr="solomon l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379808"/>
            <a:ext cx="3200400" cy="300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3" name="Picture 5" descr="solomon l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5805488"/>
            <a:ext cx="504825" cy="47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7172"/>
                                        </p:tgtEl>
                                        <p:attrNameLst>
                                          <p:attrName>style.visibility</p:attrName>
                                        </p:attrNameLst>
                                      </p:cBhvr>
                                      <p:to>
                                        <p:strVal val="visible"/>
                                      </p:to>
                                    </p:set>
                                  </p:childTnLst>
                                </p:cTn>
                              </p:par>
                              <p:par>
                                <p:cTn id="11" presetID="54" presetClass="path" presetSubtype="0" accel="50000" decel="50000" fill="hold" nodeType="withEffect">
                                  <p:stCondLst>
                                    <p:cond delay="0"/>
                                  </p:stCondLst>
                                  <p:iterate type="lt">
                                    <p:tmPct val="0"/>
                                  </p:iterate>
                                  <p:childTnLst>
                                    <p:animMotion origin="layout" path="M 1.66667E-6 -0.00116 C 0.00798 -0.01135 0.03646 -0.0213 0.04618 -0.0213 C 0.10903 -0.0213 0.17361 0.13703 0.17361 0.29537 C 0.17361 0.21551 0.2059 0.13703 0.23646 0.13703 C 0.26875 0.13703 0.2993 0.21666 0.2993 0.29537 C 0.2993 0.25578 0.31545 0.21551 0.33142 0.21551 C 0.34757 0.21551 0.36371 0.25486 0.36371 0.29537 C 0.36371 0.275 0.37187 0.25578 0.37986 0.25578 C 0.38802 0.25578 0.39601 0.27615 0.39601 0.29537 C 0.39601 0.28518 0.40035 0.275 0.40417 0.275 C 0.40625 0.275 0.41215 0.28518 0.41215 0.29537 C 0.41215 0.29027 0.41423 0.28518 0.41649 0.28518 C 0.41649 0.28657 0.42066 0.29027 0.42066 0.29537 C 0.42066 0.29259 0.42066 0.29027 0.42274 0.29027 C 0.42274 0.29143 0.42482 0.29282 0.42482 0.29537 C 0.42482 0.29398 0.42482 0.29259 0.42482 0.29143 C 0.42691 0.29143 0.42691 0.29282 0.42691 0.29421 C 0.42899 0.29421 0.42899 0.29282 0.42899 0.29143 C 0.43125 0.29143 0.43125 0.29282 0.43125 0.29421 " pathEditMode="relative" rAng="0" ptsTypes="AAAAAAAAAAAAAAAAAAA">
                                      <p:cBhvr>
                                        <p:cTn id="12" dur="2000" fill="hold"/>
                                        <p:tgtEl>
                                          <p:spTgt spid="7172"/>
                                        </p:tgtEl>
                                        <p:attrNameLst>
                                          <p:attrName>ppt_x</p:attrName>
                                          <p:attrName>ppt_y</p:attrName>
                                        </p:attrNameLst>
                                      </p:cBhvr>
                                      <p:rCtr x="21563" y="13819"/>
                                    </p:animMotion>
                                  </p:childTnLst>
                                </p:cTn>
                              </p:par>
                            </p:childTnLst>
                          </p:cTn>
                        </p:par>
                        <p:par>
                          <p:cTn id="13" fill="hold" nodeType="afterGroup">
                            <p:stCondLst>
                              <p:cond delay="2000"/>
                            </p:stCondLst>
                            <p:childTnLst>
                              <p:par>
                                <p:cTn id="14" presetID="1" presetClass="entr" presetSubtype="0" fill="hold" nodeType="afterEffect">
                                  <p:stCondLst>
                                    <p:cond delay="0"/>
                                  </p:stCondLst>
                                  <p:childTnLst>
                                    <p:set>
                                      <p:cBhvr>
                                        <p:cTn id="15" dur="1" fill="hold">
                                          <p:stCondLst>
                                            <p:cond delay="0"/>
                                          </p:stCondLst>
                                        </p:cTn>
                                        <p:tgtEl>
                                          <p:spTgt spid="7171">
                                            <p:txEl>
                                              <p:pRg st="2" end="2"/>
                                            </p:txEl>
                                          </p:spTgt>
                                        </p:tgtEl>
                                        <p:attrNameLst>
                                          <p:attrName>style.visibility</p:attrName>
                                        </p:attrNameLst>
                                      </p:cBhvr>
                                      <p:to>
                                        <p:strVal val="visible"/>
                                      </p:to>
                                    </p:set>
                                  </p:childTnLst>
                                </p:cTn>
                              </p:par>
                              <p:par>
                                <p:cTn id="16" presetID="31" presetClass="exit" presetSubtype="0" fill="hold" nodeType="withEffect">
                                  <p:stCondLst>
                                    <p:cond delay="0"/>
                                  </p:stCondLst>
                                  <p:iterate type="lt">
                                    <p:tmPct val="5000"/>
                                  </p:iterate>
                                  <p:childTnLst>
                                    <p:anim calcmode="lin" valueType="num">
                                      <p:cBhvr>
                                        <p:cTn id="17" dur="1000"/>
                                        <p:tgtEl>
                                          <p:spTgt spid="7172"/>
                                        </p:tgtEl>
                                        <p:attrNameLst>
                                          <p:attrName>ppt_w</p:attrName>
                                        </p:attrNameLst>
                                      </p:cBhvr>
                                      <p:tavLst>
                                        <p:tav tm="0">
                                          <p:val>
                                            <p:strVal val="ppt_w"/>
                                          </p:val>
                                        </p:tav>
                                        <p:tav tm="100000">
                                          <p:val>
                                            <p:fltVal val="0"/>
                                          </p:val>
                                        </p:tav>
                                      </p:tavLst>
                                    </p:anim>
                                    <p:anim calcmode="lin" valueType="num">
                                      <p:cBhvr>
                                        <p:cTn id="18" dur="1000"/>
                                        <p:tgtEl>
                                          <p:spTgt spid="7172"/>
                                        </p:tgtEl>
                                        <p:attrNameLst>
                                          <p:attrName>ppt_h</p:attrName>
                                        </p:attrNameLst>
                                      </p:cBhvr>
                                      <p:tavLst>
                                        <p:tav tm="0">
                                          <p:val>
                                            <p:strVal val="ppt_h"/>
                                          </p:val>
                                        </p:tav>
                                        <p:tav tm="100000">
                                          <p:val>
                                            <p:fltVal val="0"/>
                                          </p:val>
                                        </p:tav>
                                      </p:tavLst>
                                    </p:anim>
                                    <p:anim calcmode="lin" valueType="num">
                                      <p:cBhvr>
                                        <p:cTn id="19" dur="1000"/>
                                        <p:tgtEl>
                                          <p:spTgt spid="7172"/>
                                        </p:tgtEl>
                                        <p:attrNameLst>
                                          <p:attrName>style.rotation</p:attrName>
                                        </p:attrNameLst>
                                      </p:cBhvr>
                                      <p:tavLst>
                                        <p:tav tm="0">
                                          <p:val>
                                            <p:fltVal val="0"/>
                                          </p:val>
                                        </p:tav>
                                        <p:tav tm="100000">
                                          <p:val>
                                            <p:fltVal val="90"/>
                                          </p:val>
                                        </p:tav>
                                      </p:tavLst>
                                    </p:anim>
                                    <p:animEffect transition="out" filter="fade">
                                      <p:cBhvr>
                                        <p:cTn id="20" dur="1000"/>
                                        <p:tgtEl>
                                          <p:spTgt spid="7172"/>
                                        </p:tgtEl>
                                      </p:cBhvr>
                                    </p:animEffect>
                                    <p:set>
                                      <p:cBhvr>
                                        <p:cTn id="21" dur="1" fill="hold">
                                          <p:stCondLst>
                                            <p:cond delay="999"/>
                                          </p:stCondLst>
                                        </p:cTn>
                                        <p:tgtEl>
                                          <p:spTgt spid="7172"/>
                                        </p:tgtEl>
                                        <p:attrNameLst>
                                          <p:attrName>style.visibility</p:attrName>
                                        </p:attrNameLst>
                                      </p:cBhvr>
                                      <p:to>
                                        <p:strVal val="hidden"/>
                                      </p:to>
                                    </p:set>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0"/>
                                          </p:stCondLst>
                                        </p:cTn>
                                        <p:tgtEl>
                                          <p:spTgt spid="717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3"/>
          <p:cNvSpPr>
            <a:spLocks noChangeArrowheads="1"/>
          </p:cNvSpPr>
          <p:nvPr/>
        </p:nvSpPr>
        <p:spPr bwMode="auto">
          <a:xfrm>
            <a:off x="0" y="17526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4" name="Rectangle 4"/>
          <p:cNvSpPr>
            <a:spLocks noChangeArrowheads="1"/>
          </p:cNvSpPr>
          <p:nvPr/>
        </p:nvSpPr>
        <p:spPr bwMode="auto">
          <a:xfrm>
            <a:off x="4114800" y="22860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5" name="Rectangle 5"/>
          <p:cNvSpPr>
            <a:spLocks noChangeArrowheads="1"/>
          </p:cNvSpPr>
          <p:nvPr/>
        </p:nvSpPr>
        <p:spPr bwMode="auto">
          <a:xfrm>
            <a:off x="4114800" y="1219200"/>
            <a:ext cx="50292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6" name="Rectangle 6"/>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7" name="Rectangle 7"/>
          <p:cNvSpPr>
            <a:spLocks noChangeArrowheads="1"/>
          </p:cNvSpPr>
          <p:nvPr/>
        </p:nvSpPr>
        <p:spPr bwMode="auto">
          <a:xfrm>
            <a:off x="0" y="3200400"/>
            <a:ext cx="36576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8" name="Rectangle 8"/>
          <p:cNvSpPr>
            <a:spLocks noChangeArrowheads="1"/>
          </p:cNvSpPr>
          <p:nvPr/>
        </p:nvSpPr>
        <p:spPr bwMode="auto">
          <a:xfrm>
            <a:off x="3124200" y="6400800"/>
            <a:ext cx="6019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9" name="Rectangle 9"/>
          <p:cNvSpPr>
            <a:spLocks noChangeArrowheads="1"/>
          </p:cNvSpPr>
          <p:nvPr/>
        </p:nvSpPr>
        <p:spPr bwMode="auto">
          <a:xfrm>
            <a:off x="0" y="6400800"/>
            <a:ext cx="167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80" name="Text Box 10"/>
          <p:cNvSpPr txBox="1">
            <a:spLocks noChangeArrowheads="1"/>
          </p:cNvSpPr>
          <p:nvPr/>
        </p:nvSpPr>
        <p:spPr bwMode="auto">
          <a:xfrm>
            <a:off x="8382000" y="76200"/>
            <a:ext cx="6985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342</a:t>
            </a:r>
            <a:endPar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8203" name="Rectangle 11"/>
          <p:cNvSpPr>
            <a:spLocks noChangeArrowheads="1"/>
          </p:cNvSpPr>
          <p:nvPr/>
        </p:nvSpPr>
        <p:spPr bwMode="auto">
          <a:xfrm>
            <a:off x="4038600" y="1600200"/>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931</a:t>
            </a:r>
          </a:p>
        </p:txBody>
      </p:sp>
      <p:sp>
        <p:nvSpPr>
          <p:cNvPr id="8204" name="Rectangle 12"/>
          <p:cNvSpPr>
            <a:spLocks noChangeArrowheads="1"/>
          </p:cNvSpPr>
          <p:nvPr/>
        </p:nvSpPr>
        <p:spPr bwMode="auto">
          <a:xfrm>
            <a:off x="3581400" y="3048000"/>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722</a:t>
            </a:r>
          </a:p>
        </p:txBody>
      </p:sp>
      <p:sp>
        <p:nvSpPr>
          <p:cNvPr id="8205" name="Rectangle 13"/>
          <p:cNvSpPr>
            <a:spLocks noChangeArrowheads="1"/>
          </p:cNvSpPr>
          <p:nvPr/>
        </p:nvSpPr>
        <p:spPr bwMode="auto">
          <a:xfrm>
            <a:off x="1524000" y="6248400"/>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586</a:t>
            </a:r>
          </a:p>
        </p:txBody>
      </p:sp>
      <p:sp>
        <p:nvSpPr>
          <p:cNvPr id="8206" name="Rectangle 14"/>
          <p:cNvSpPr>
            <a:spLocks noChangeArrowheads="1"/>
          </p:cNvSpPr>
          <p:nvPr/>
        </p:nvSpPr>
        <p:spPr bwMode="auto">
          <a:xfrm>
            <a:off x="7467600" y="16764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Obadiah</a:t>
            </a:r>
          </a:p>
        </p:txBody>
      </p:sp>
      <p:sp>
        <p:nvSpPr>
          <p:cNvPr id="8207" name="Rectangle 15"/>
          <p:cNvSpPr>
            <a:spLocks noChangeArrowheads="1"/>
          </p:cNvSpPr>
          <p:nvPr/>
        </p:nvSpPr>
        <p:spPr bwMode="auto">
          <a:xfrm>
            <a:off x="-76200" y="34290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Jonah</a:t>
            </a:r>
          </a:p>
        </p:txBody>
      </p:sp>
      <p:sp>
        <p:nvSpPr>
          <p:cNvPr id="8208" name="Rectangle 16"/>
          <p:cNvSpPr>
            <a:spLocks noChangeArrowheads="1"/>
          </p:cNvSpPr>
          <p:nvPr/>
        </p:nvSpPr>
        <p:spPr bwMode="auto">
          <a:xfrm>
            <a:off x="1143000" y="34290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Amos</a:t>
            </a:r>
          </a:p>
        </p:txBody>
      </p:sp>
      <p:sp>
        <p:nvSpPr>
          <p:cNvPr id="8209" name="Rectangle 17"/>
          <p:cNvSpPr>
            <a:spLocks noChangeArrowheads="1"/>
          </p:cNvSpPr>
          <p:nvPr/>
        </p:nvSpPr>
        <p:spPr bwMode="auto">
          <a:xfrm>
            <a:off x="2438400" y="34290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Hosea</a:t>
            </a:r>
          </a:p>
        </p:txBody>
      </p:sp>
      <p:sp>
        <p:nvSpPr>
          <p:cNvPr id="8210" name="Rectangle 18"/>
          <p:cNvSpPr>
            <a:spLocks noChangeArrowheads="1"/>
          </p:cNvSpPr>
          <p:nvPr/>
        </p:nvSpPr>
        <p:spPr bwMode="auto">
          <a:xfrm>
            <a:off x="2743200" y="37719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Isaiah</a:t>
            </a:r>
          </a:p>
        </p:txBody>
      </p:sp>
      <p:sp>
        <p:nvSpPr>
          <p:cNvPr id="8211" name="Rectangle 19"/>
          <p:cNvSpPr>
            <a:spLocks noChangeArrowheads="1"/>
          </p:cNvSpPr>
          <p:nvPr/>
        </p:nvSpPr>
        <p:spPr bwMode="auto">
          <a:xfrm>
            <a:off x="2971800" y="41148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Micah</a:t>
            </a:r>
          </a:p>
        </p:txBody>
      </p:sp>
      <p:sp>
        <p:nvSpPr>
          <p:cNvPr id="8212" name="Rectangle 20"/>
          <p:cNvSpPr>
            <a:spLocks noChangeArrowheads="1"/>
          </p:cNvSpPr>
          <p:nvPr/>
        </p:nvSpPr>
        <p:spPr bwMode="auto">
          <a:xfrm>
            <a:off x="5334000" y="40386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Nahum</a:t>
            </a:r>
          </a:p>
        </p:txBody>
      </p:sp>
      <p:sp>
        <p:nvSpPr>
          <p:cNvPr id="8213" name="Rectangle 21"/>
          <p:cNvSpPr>
            <a:spLocks noChangeArrowheads="1"/>
          </p:cNvSpPr>
          <p:nvPr/>
        </p:nvSpPr>
        <p:spPr bwMode="auto">
          <a:xfrm>
            <a:off x="6781800" y="4038600"/>
            <a:ext cx="2057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Zephaniah</a:t>
            </a:r>
          </a:p>
        </p:txBody>
      </p:sp>
      <p:sp>
        <p:nvSpPr>
          <p:cNvPr id="8214" name="Rectangle 22"/>
          <p:cNvSpPr>
            <a:spLocks noChangeArrowheads="1"/>
          </p:cNvSpPr>
          <p:nvPr/>
        </p:nvSpPr>
        <p:spPr bwMode="auto">
          <a:xfrm>
            <a:off x="-76200" y="5867400"/>
            <a:ext cx="2057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Habakkuk</a:t>
            </a:r>
          </a:p>
        </p:txBody>
      </p:sp>
      <p:sp>
        <p:nvSpPr>
          <p:cNvPr id="8215" name="Rectangle 23"/>
          <p:cNvSpPr>
            <a:spLocks noChangeArrowheads="1"/>
          </p:cNvSpPr>
          <p:nvPr/>
        </p:nvSpPr>
        <p:spPr bwMode="auto">
          <a:xfrm>
            <a:off x="-76200" y="5486400"/>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Joel</a:t>
            </a:r>
          </a:p>
        </p:txBody>
      </p:sp>
      <p:sp>
        <p:nvSpPr>
          <p:cNvPr id="8217" name="Rectangle 25"/>
          <p:cNvSpPr>
            <a:spLocks noChangeArrowheads="1"/>
          </p:cNvSpPr>
          <p:nvPr/>
        </p:nvSpPr>
        <p:spPr bwMode="auto">
          <a:xfrm>
            <a:off x="533400" y="4800600"/>
            <a:ext cx="2057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Jeremiah</a:t>
            </a:r>
          </a:p>
        </p:txBody>
      </p:sp>
      <p:sp>
        <p:nvSpPr>
          <p:cNvPr id="8218" name="Rectangle 26"/>
          <p:cNvSpPr>
            <a:spLocks noChangeArrowheads="1"/>
          </p:cNvSpPr>
          <p:nvPr/>
        </p:nvSpPr>
        <p:spPr bwMode="auto">
          <a:xfrm>
            <a:off x="1066800" y="5105400"/>
            <a:ext cx="25908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Lamentations</a:t>
            </a:r>
          </a:p>
        </p:txBody>
      </p:sp>
      <p:sp>
        <p:nvSpPr>
          <p:cNvPr id="8219" name="Rectangle 27"/>
          <p:cNvSpPr>
            <a:spLocks noChangeArrowheads="1"/>
          </p:cNvSpPr>
          <p:nvPr/>
        </p:nvSpPr>
        <p:spPr bwMode="auto">
          <a:xfrm>
            <a:off x="1447800" y="5486400"/>
            <a:ext cx="15240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Daniel</a:t>
            </a:r>
          </a:p>
        </p:txBody>
      </p:sp>
      <p:sp>
        <p:nvSpPr>
          <p:cNvPr id="8220" name="Rectangle 28"/>
          <p:cNvSpPr>
            <a:spLocks noChangeArrowheads="1"/>
          </p:cNvSpPr>
          <p:nvPr/>
        </p:nvSpPr>
        <p:spPr bwMode="auto">
          <a:xfrm>
            <a:off x="1828800" y="5867400"/>
            <a:ext cx="152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Ezekiel</a:t>
            </a:r>
          </a:p>
        </p:txBody>
      </p:sp>
      <p:sp>
        <p:nvSpPr>
          <p:cNvPr id="8221" name="Rectangle 29"/>
          <p:cNvSpPr>
            <a:spLocks noChangeArrowheads="1"/>
          </p:cNvSpPr>
          <p:nvPr/>
        </p:nvSpPr>
        <p:spPr bwMode="auto">
          <a:xfrm>
            <a:off x="3657600" y="55245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Haggai</a:t>
            </a:r>
          </a:p>
        </p:txBody>
      </p:sp>
      <p:sp>
        <p:nvSpPr>
          <p:cNvPr id="8222" name="Rectangle 30"/>
          <p:cNvSpPr>
            <a:spLocks noChangeArrowheads="1"/>
          </p:cNvSpPr>
          <p:nvPr/>
        </p:nvSpPr>
        <p:spPr bwMode="auto">
          <a:xfrm>
            <a:off x="3657600" y="5867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Zechariah</a:t>
            </a:r>
          </a:p>
        </p:txBody>
      </p:sp>
      <p:sp>
        <p:nvSpPr>
          <p:cNvPr id="8223" name="Rectangle 31"/>
          <p:cNvSpPr>
            <a:spLocks noChangeArrowheads="1"/>
          </p:cNvSpPr>
          <p:nvPr/>
        </p:nvSpPr>
        <p:spPr bwMode="auto">
          <a:xfrm>
            <a:off x="6248400" y="58674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Malachi</a:t>
            </a:r>
          </a:p>
        </p:txBody>
      </p:sp>
      <p:sp>
        <p:nvSpPr>
          <p:cNvPr id="387101" name="Rectangle 32"/>
          <p:cNvSpPr>
            <a:spLocks noGrp="1" noChangeArrowheads="1"/>
          </p:cNvSpPr>
          <p:nvPr>
            <p:ph type="ctrTitle"/>
          </p:nvPr>
        </p:nvSpPr>
        <p:spPr>
          <a:xfrm>
            <a:off x="1600200" y="0"/>
            <a:ext cx="6477000" cy="914400"/>
          </a:xfrm>
          <a:solidFill>
            <a:schemeClr val="bg2"/>
          </a:solidFill>
        </p:spPr>
        <p:txBody>
          <a:bodyPr/>
          <a:lstStyle/>
          <a:p>
            <a:pPr eaLnBrk="1" hangingPunct="1"/>
            <a:r>
              <a:rPr kumimoji="1" lang="en-US" sz="4000">
                <a:solidFill>
                  <a:srgbClr val="000000"/>
                </a:solidFill>
                <a:latin typeface="Arial" charset="0"/>
                <a:ea typeface="ＭＳ Ｐゴシック" charset="0"/>
                <a:cs typeface="Arial" charset="0"/>
              </a:rPr>
              <a:t>Placing the Prophets</a:t>
            </a:r>
            <a:endParaRPr kumimoji="1" lang="en-US" sz="4000">
              <a:latin typeface="Arial" charset="0"/>
              <a:ea typeface="ＭＳ Ｐゴシック" charset="0"/>
              <a:cs typeface="Arial" charset="0"/>
            </a:endParaRPr>
          </a:p>
        </p:txBody>
      </p:sp>
      <p:sp>
        <p:nvSpPr>
          <p:cNvPr id="387102" name="Rectangle 33"/>
          <p:cNvSpPr>
            <a:spLocks noChangeArrowheads="1"/>
          </p:cNvSpPr>
          <p:nvPr/>
        </p:nvSpPr>
        <p:spPr bwMode="auto">
          <a:xfrm>
            <a:off x="0" y="762000"/>
            <a:ext cx="2057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1" lang="en-US" sz="2800" b="0" i="0" u="none" strike="noStrike" kern="1200" cap="none" spc="0" normalizeH="0" baseline="0" noProof="0">
                <a:ln>
                  <a:noFill/>
                </a:ln>
                <a:solidFill>
                  <a:srgbClr val="EAEAEA"/>
                </a:solidFill>
                <a:effectLst/>
                <a:uLnTx/>
                <a:uFillTx/>
                <a:latin typeface="Arial" charset="0"/>
                <a:ea typeface="ＭＳ Ｐゴシック" charset="0"/>
                <a:cs typeface="Arial" charset="0"/>
              </a:rPr>
              <a:t>Key Dates</a:t>
            </a:r>
          </a:p>
        </p:txBody>
      </p:sp>
      <p:sp>
        <p:nvSpPr>
          <p:cNvPr id="387103" name="WordArt 35"/>
          <p:cNvSpPr>
            <a:spLocks noChangeArrowheads="1" noChangeShapeType="1" noTextEdit="1"/>
          </p:cNvSpPr>
          <p:nvPr/>
        </p:nvSpPr>
        <p:spPr bwMode="auto">
          <a:xfrm>
            <a:off x="2362200" y="84138"/>
            <a:ext cx="4876800" cy="906462"/>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0" cap="none" spc="0" normalizeH="0" baseline="0" noProof="0">
                <a:ln w="9525">
                  <a:round/>
                  <a:headEnd/>
                  <a:tailEnd/>
                </a:ln>
                <a:gradFill rotWithShape="1">
                  <a:gsLst>
                    <a:gs pos="0">
                      <a:srgbClr val="FFFFCC"/>
                    </a:gs>
                    <a:gs pos="100000">
                      <a:srgbClr val="FF9999"/>
                    </a:gs>
                  </a:gsLst>
                  <a:lin ang="5400000" scaled="1"/>
                </a:gradFill>
                <a:effectLst/>
                <a:uLnTx/>
                <a:uFillTx/>
                <a:latin typeface="Arial"/>
                <a:ea typeface="Arial"/>
                <a:cs typeface="Arial"/>
              </a:rPr>
              <a:t>Placing the Prophets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500" fill="hold"/>
                                        <p:tgtEl>
                                          <p:spTgt spid="8203"/>
                                        </p:tgtEl>
                                        <p:attrNameLst>
                                          <p:attrName>ppt_x</p:attrName>
                                        </p:attrNameLst>
                                      </p:cBhvr>
                                      <p:tavLst>
                                        <p:tav tm="0">
                                          <p:val>
                                            <p:strVal val="0-#ppt_w/2"/>
                                          </p:val>
                                        </p:tav>
                                        <p:tav tm="100000">
                                          <p:val>
                                            <p:strVal val="#ppt_x"/>
                                          </p:val>
                                        </p:tav>
                                      </p:tavLst>
                                    </p:anim>
                                    <p:anim calcmode="lin" valueType="num">
                                      <p:cBhvr additive="base">
                                        <p:cTn id="8"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04"/>
                                        </p:tgtEl>
                                        <p:attrNameLst>
                                          <p:attrName>style.visibility</p:attrName>
                                        </p:attrNameLst>
                                      </p:cBhvr>
                                      <p:to>
                                        <p:strVal val="visible"/>
                                      </p:to>
                                    </p:set>
                                    <p:anim calcmode="lin" valueType="num">
                                      <p:cBhvr additive="base">
                                        <p:cTn id="13" dur="500" fill="hold"/>
                                        <p:tgtEl>
                                          <p:spTgt spid="8204"/>
                                        </p:tgtEl>
                                        <p:attrNameLst>
                                          <p:attrName>ppt_x</p:attrName>
                                        </p:attrNameLst>
                                      </p:cBhvr>
                                      <p:tavLst>
                                        <p:tav tm="0">
                                          <p:val>
                                            <p:strVal val="0-#ppt_w/2"/>
                                          </p:val>
                                        </p:tav>
                                        <p:tav tm="100000">
                                          <p:val>
                                            <p:strVal val="#ppt_x"/>
                                          </p:val>
                                        </p:tav>
                                      </p:tavLst>
                                    </p:anim>
                                    <p:anim calcmode="lin" valueType="num">
                                      <p:cBhvr additive="base">
                                        <p:cTn id="14" dur="5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05"/>
                                        </p:tgtEl>
                                        <p:attrNameLst>
                                          <p:attrName>style.visibility</p:attrName>
                                        </p:attrNameLst>
                                      </p:cBhvr>
                                      <p:to>
                                        <p:strVal val="visible"/>
                                      </p:to>
                                    </p:set>
                                    <p:anim calcmode="lin" valueType="num">
                                      <p:cBhvr additive="base">
                                        <p:cTn id="19" dur="500" fill="hold"/>
                                        <p:tgtEl>
                                          <p:spTgt spid="8205"/>
                                        </p:tgtEl>
                                        <p:attrNameLst>
                                          <p:attrName>ppt_x</p:attrName>
                                        </p:attrNameLst>
                                      </p:cBhvr>
                                      <p:tavLst>
                                        <p:tav tm="0">
                                          <p:val>
                                            <p:strVal val="0-#ppt_w/2"/>
                                          </p:val>
                                        </p:tav>
                                        <p:tav tm="100000">
                                          <p:val>
                                            <p:strVal val="#ppt_x"/>
                                          </p:val>
                                        </p:tav>
                                      </p:tavLst>
                                    </p:anim>
                                    <p:anim calcmode="lin" valueType="num">
                                      <p:cBhvr additive="base">
                                        <p:cTn id="20"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06"/>
                                        </p:tgtEl>
                                        <p:attrNameLst>
                                          <p:attrName>style.visibility</p:attrName>
                                        </p:attrNameLst>
                                      </p:cBhvr>
                                      <p:to>
                                        <p:strVal val="visible"/>
                                      </p:to>
                                    </p:set>
                                    <p:anim calcmode="lin" valueType="num">
                                      <p:cBhvr additive="base">
                                        <p:cTn id="25" dur="500" fill="hold"/>
                                        <p:tgtEl>
                                          <p:spTgt spid="8206"/>
                                        </p:tgtEl>
                                        <p:attrNameLst>
                                          <p:attrName>ppt_x</p:attrName>
                                        </p:attrNameLst>
                                      </p:cBhvr>
                                      <p:tavLst>
                                        <p:tav tm="0">
                                          <p:val>
                                            <p:strVal val="0-#ppt_w/2"/>
                                          </p:val>
                                        </p:tav>
                                        <p:tav tm="100000">
                                          <p:val>
                                            <p:strVal val="#ppt_x"/>
                                          </p:val>
                                        </p:tav>
                                      </p:tavLst>
                                    </p:anim>
                                    <p:anim calcmode="lin" valueType="num">
                                      <p:cBhvr additive="base">
                                        <p:cTn id="26" dur="500" fill="hold"/>
                                        <p:tgtEl>
                                          <p:spTgt spid="820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07"/>
                                        </p:tgtEl>
                                        <p:attrNameLst>
                                          <p:attrName>style.visibility</p:attrName>
                                        </p:attrNameLst>
                                      </p:cBhvr>
                                      <p:to>
                                        <p:strVal val="visible"/>
                                      </p:to>
                                    </p:set>
                                    <p:anim calcmode="lin" valueType="num">
                                      <p:cBhvr additive="base">
                                        <p:cTn id="31" dur="500" fill="hold"/>
                                        <p:tgtEl>
                                          <p:spTgt spid="8207"/>
                                        </p:tgtEl>
                                        <p:attrNameLst>
                                          <p:attrName>ppt_x</p:attrName>
                                        </p:attrNameLst>
                                      </p:cBhvr>
                                      <p:tavLst>
                                        <p:tav tm="0">
                                          <p:val>
                                            <p:strVal val="0-#ppt_w/2"/>
                                          </p:val>
                                        </p:tav>
                                        <p:tav tm="100000">
                                          <p:val>
                                            <p:strVal val="#ppt_x"/>
                                          </p:val>
                                        </p:tav>
                                      </p:tavLst>
                                    </p:anim>
                                    <p:anim calcmode="lin" valueType="num">
                                      <p:cBhvr additive="base">
                                        <p:cTn id="32" dur="500" fill="hold"/>
                                        <p:tgtEl>
                                          <p:spTgt spid="820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08"/>
                                        </p:tgtEl>
                                        <p:attrNameLst>
                                          <p:attrName>style.visibility</p:attrName>
                                        </p:attrNameLst>
                                      </p:cBhvr>
                                      <p:to>
                                        <p:strVal val="visible"/>
                                      </p:to>
                                    </p:set>
                                    <p:anim calcmode="lin" valueType="num">
                                      <p:cBhvr additive="base">
                                        <p:cTn id="37" dur="500" fill="hold"/>
                                        <p:tgtEl>
                                          <p:spTgt spid="8208"/>
                                        </p:tgtEl>
                                        <p:attrNameLst>
                                          <p:attrName>ppt_x</p:attrName>
                                        </p:attrNameLst>
                                      </p:cBhvr>
                                      <p:tavLst>
                                        <p:tav tm="0">
                                          <p:val>
                                            <p:strVal val="0-#ppt_w/2"/>
                                          </p:val>
                                        </p:tav>
                                        <p:tav tm="100000">
                                          <p:val>
                                            <p:strVal val="#ppt_x"/>
                                          </p:val>
                                        </p:tav>
                                      </p:tavLst>
                                    </p:anim>
                                    <p:anim calcmode="lin" valueType="num">
                                      <p:cBhvr additive="base">
                                        <p:cTn id="38" dur="500" fill="hold"/>
                                        <p:tgtEl>
                                          <p:spTgt spid="820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09"/>
                                        </p:tgtEl>
                                        <p:attrNameLst>
                                          <p:attrName>style.visibility</p:attrName>
                                        </p:attrNameLst>
                                      </p:cBhvr>
                                      <p:to>
                                        <p:strVal val="visible"/>
                                      </p:to>
                                    </p:set>
                                    <p:anim calcmode="lin" valueType="num">
                                      <p:cBhvr additive="base">
                                        <p:cTn id="43" dur="500" fill="hold"/>
                                        <p:tgtEl>
                                          <p:spTgt spid="8209"/>
                                        </p:tgtEl>
                                        <p:attrNameLst>
                                          <p:attrName>ppt_x</p:attrName>
                                        </p:attrNameLst>
                                      </p:cBhvr>
                                      <p:tavLst>
                                        <p:tav tm="0">
                                          <p:val>
                                            <p:strVal val="0-#ppt_w/2"/>
                                          </p:val>
                                        </p:tav>
                                        <p:tav tm="100000">
                                          <p:val>
                                            <p:strVal val="#ppt_x"/>
                                          </p:val>
                                        </p:tav>
                                      </p:tavLst>
                                    </p:anim>
                                    <p:anim calcmode="lin" valueType="num">
                                      <p:cBhvr additive="base">
                                        <p:cTn id="44" dur="500" fill="hold"/>
                                        <p:tgtEl>
                                          <p:spTgt spid="820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210"/>
                                        </p:tgtEl>
                                        <p:attrNameLst>
                                          <p:attrName>style.visibility</p:attrName>
                                        </p:attrNameLst>
                                      </p:cBhvr>
                                      <p:to>
                                        <p:strVal val="visible"/>
                                      </p:to>
                                    </p:set>
                                    <p:anim calcmode="lin" valueType="num">
                                      <p:cBhvr additive="base">
                                        <p:cTn id="49" dur="500" fill="hold"/>
                                        <p:tgtEl>
                                          <p:spTgt spid="8210"/>
                                        </p:tgtEl>
                                        <p:attrNameLst>
                                          <p:attrName>ppt_x</p:attrName>
                                        </p:attrNameLst>
                                      </p:cBhvr>
                                      <p:tavLst>
                                        <p:tav tm="0">
                                          <p:val>
                                            <p:strVal val="0-#ppt_w/2"/>
                                          </p:val>
                                        </p:tav>
                                        <p:tav tm="100000">
                                          <p:val>
                                            <p:strVal val="#ppt_x"/>
                                          </p:val>
                                        </p:tav>
                                      </p:tavLst>
                                    </p:anim>
                                    <p:anim calcmode="lin" valueType="num">
                                      <p:cBhvr additive="base">
                                        <p:cTn id="50" dur="500" fill="hold"/>
                                        <p:tgtEl>
                                          <p:spTgt spid="821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211"/>
                                        </p:tgtEl>
                                        <p:attrNameLst>
                                          <p:attrName>style.visibility</p:attrName>
                                        </p:attrNameLst>
                                      </p:cBhvr>
                                      <p:to>
                                        <p:strVal val="visible"/>
                                      </p:to>
                                    </p:set>
                                    <p:anim calcmode="lin" valueType="num">
                                      <p:cBhvr additive="base">
                                        <p:cTn id="55" dur="500" fill="hold"/>
                                        <p:tgtEl>
                                          <p:spTgt spid="8211"/>
                                        </p:tgtEl>
                                        <p:attrNameLst>
                                          <p:attrName>ppt_x</p:attrName>
                                        </p:attrNameLst>
                                      </p:cBhvr>
                                      <p:tavLst>
                                        <p:tav tm="0">
                                          <p:val>
                                            <p:strVal val="0-#ppt_w/2"/>
                                          </p:val>
                                        </p:tav>
                                        <p:tav tm="100000">
                                          <p:val>
                                            <p:strVal val="#ppt_x"/>
                                          </p:val>
                                        </p:tav>
                                      </p:tavLst>
                                    </p:anim>
                                    <p:anim calcmode="lin" valueType="num">
                                      <p:cBhvr additive="base">
                                        <p:cTn id="56" dur="500" fill="hold"/>
                                        <p:tgtEl>
                                          <p:spTgt spid="821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212"/>
                                        </p:tgtEl>
                                        <p:attrNameLst>
                                          <p:attrName>style.visibility</p:attrName>
                                        </p:attrNameLst>
                                      </p:cBhvr>
                                      <p:to>
                                        <p:strVal val="visible"/>
                                      </p:to>
                                    </p:set>
                                    <p:anim calcmode="lin" valueType="num">
                                      <p:cBhvr additive="base">
                                        <p:cTn id="61" dur="500" fill="hold"/>
                                        <p:tgtEl>
                                          <p:spTgt spid="8212"/>
                                        </p:tgtEl>
                                        <p:attrNameLst>
                                          <p:attrName>ppt_x</p:attrName>
                                        </p:attrNameLst>
                                      </p:cBhvr>
                                      <p:tavLst>
                                        <p:tav tm="0">
                                          <p:val>
                                            <p:strVal val="0-#ppt_w/2"/>
                                          </p:val>
                                        </p:tav>
                                        <p:tav tm="100000">
                                          <p:val>
                                            <p:strVal val="#ppt_x"/>
                                          </p:val>
                                        </p:tav>
                                      </p:tavLst>
                                    </p:anim>
                                    <p:anim calcmode="lin" valueType="num">
                                      <p:cBhvr additive="base">
                                        <p:cTn id="62" dur="500" fill="hold"/>
                                        <p:tgtEl>
                                          <p:spTgt spid="8212"/>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213"/>
                                        </p:tgtEl>
                                        <p:attrNameLst>
                                          <p:attrName>style.visibility</p:attrName>
                                        </p:attrNameLst>
                                      </p:cBhvr>
                                      <p:to>
                                        <p:strVal val="visible"/>
                                      </p:to>
                                    </p:set>
                                    <p:anim calcmode="lin" valueType="num">
                                      <p:cBhvr additive="base">
                                        <p:cTn id="67" dur="500" fill="hold"/>
                                        <p:tgtEl>
                                          <p:spTgt spid="8213"/>
                                        </p:tgtEl>
                                        <p:attrNameLst>
                                          <p:attrName>ppt_x</p:attrName>
                                        </p:attrNameLst>
                                      </p:cBhvr>
                                      <p:tavLst>
                                        <p:tav tm="0">
                                          <p:val>
                                            <p:strVal val="0-#ppt_w/2"/>
                                          </p:val>
                                        </p:tav>
                                        <p:tav tm="100000">
                                          <p:val>
                                            <p:strVal val="#ppt_x"/>
                                          </p:val>
                                        </p:tav>
                                      </p:tavLst>
                                    </p:anim>
                                    <p:anim calcmode="lin" valueType="num">
                                      <p:cBhvr additive="base">
                                        <p:cTn id="68" dur="500" fill="hold"/>
                                        <p:tgtEl>
                                          <p:spTgt spid="8213"/>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8215"/>
                                        </p:tgtEl>
                                        <p:attrNameLst>
                                          <p:attrName>style.visibility</p:attrName>
                                        </p:attrNameLst>
                                      </p:cBhvr>
                                      <p:to>
                                        <p:strVal val="visible"/>
                                      </p:to>
                                    </p:set>
                                    <p:anim calcmode="lin" valueType="num">
                                      <p:cBhvr additive="base">
                                        <p:cTn id="73" dur="500" fill="hold"/>
                                        <p:tgtEl>
                                          <p:spTgt spid="8215"/>
                                        </p:tgtEl>
                                        <p:attrNameLst>
                                          <p:attrName>ppt_x</p:attrName>
                                        </p:attrNameLst>
                                      </p:cBhvr>
                                      <p:tavLst>
                                        <p:tav tm="0">
                                          <p:val>
                                            <p:strVal val="0-#ppt_w/2"/>
                                          </p:val>
                                        </p:tav>
                                        <p:tav tm="100000">
                                          <p:val>
                                            <p:strVal val="#ppt_x"/>
                                          </p:val>
                                        </p:tav>
                                      </p:tavLst>
                                    </p:anim>
                                    <p:anim calcmode="lin" valueType="num">
                                      <p:cBhvr additive="base">
                                        <p:cTn id="74" dur="500" fill="hold"/>
                                        <p:tgtEl>
                                          <p:spTgt spid="8215"/>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8214"/>
                                        </p:tgtEl>
                                        <p:attrNameLst>
                                          <p:attrName>style.visibility</p:attrName>
                                        </p:attrNameLst>
                                      </p:cBhvr>
                                      <p:to>
                                        <p:strVal val="visible"/>
                                      </p:to>
                                    </p:set>
                                    <p:anim calcmode="lin" valueType="num">
                                      <p:cBhvr additive="base">
                                        <p:cTn id="79" dur="500" fill="hold"/>
                                        <p:tgtEl>
                                          <p:spTgt spid="8214"/>
                                        </p:tgtEl>
                                        <p:attrNameLst>
                                          <p:attrName>ppt_x</p:attrName>
                                        </p:attrNameLst>
                                      </p:cBhvr>
                                      <p:tavLst>
                                        <p:tav tm="0">
                                          <p:val>
                                            <p:strVal val="0-#ppt_w/2"/>
                                          </p:val>
                                        </p:tav>
                                        <p:tav tm="100000">
                                          <p:val>
                                            <p:strVal val="#ppt_x"/>
                                          </p:val>
                                        </p:tav>
                                      </p:tavLst>
                                    </p:anim>
                                    <p:anim calcmode="lin" valueType="num">
                                      <p:cBhvr additive="base">
                                        <p:cTn id="80" dur="500" fill="hold"/>
                                        <p:tgtEl>
                                          <p:spTgt spid="8214"/>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8217"/>
                                        </p:tgtEl>
                                        <p:attrNameLst>
                                          <p:attrName>style.visibility</p:attrName>
                                        </p:attrNameLst>
                                      </p:cBhvr>
                                      <p:to>
                                        <p:strVal val="visible"/>
                                      </p:to>
                                    </p:set>
                                    <p:anim calcmode="lin" valueType="num">
                                      <p:cBhvr additive="base">
                                        <p:cTn id="85" dur="500" fill="hold"/>
                                        <p:tgtEl>
                                          <p:spTgt spid="8217"/>
                                        </p:tgtEl>
                                        <p:attrNameLst>
                                          <p:attrName>ppt_x</p:attrName>
                                        </p:attrNameLst>
                                      </p:cBhvr>
                                      <p:tavLst>
                                        <p:tav tm="0">
                                          <p:val>
                                            <p:strVal val="0-#ppt_w/2"/>
                                          </p:val>
                                        </p:tav>
                                        <p:tav tm="100000">
                                          <p:val>
                                            <p:strVal val="#ppt_x"/>
                                          </p:val>
                                        </p:tav>
                                      </p:tavLst>
                                    </p:anim>
                                    <p:anim calcmode="lin" valueType="num">
                                      <p:cBhvr additive="base">
                                        <p:cTn id="86" dur="500" fill="hold"/>
                                        <p:tgtEl>
                                          <p:spTgt spid="8217"/>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8218"/>
                                        </p:tgtEl>
                                        <p:attrNameLst>
                                          <p:attrName>style.visibility</p:attrName>
                                        </p:attrNameLst>
                                      </p:cBhvr>
                                      <p:to>
                                        <p:strVal val="visible"/>
                                      </p:to>
                                    </p:set>
                                    <p:anim calcmode="lin" valueType="num">
                                      <p:cBhvr additive="base">
                                        <p:cTn id="91" dur="500" fill="hold"/>
                                        <p:tgtEl>
                                          <p:spTgt spid="8218"/>
                                        </p:tgtEl>
                                        <p:attrNameLst>
                                          <p:attrName>ppt_x</p:attrName>
                                        </p:attrNameLst>
                                      </p:cBhvr>
                                      <p:tavLst>
                                        <p:tav tm="0">
                                          <p:val>
                                            <p:strVal val="0-#ppt_w/2"/>
                                          </p:val>
                                        </p:tav>
                                        <p:tav tm="100000">
                                          <p:val>
                                            <p:strVal val="#ppt_x"/>
                                          </p:val>
                                        </p:tav>
                                      </p:tavLst>
                                    </p:anim>
                                    <p:anim calcmode="lin" valueType="num">
                                      <p:cBhvr additive="base">
                                        <p:cTn id="92" dur="500" fill="hold"/>
                                        <p:tgtEl>
                                          <p:spTgt spid="8218"/>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8219"/>
                                        </p:tgtEl>
                                        <p:attrNameLst>
                                          <p:attrName>style.visibility</p:attrName>
                                        </p:attrNameLst>
                                      </p:cBhvr>
                                      <p:to>
                                        <p:strVal val="visible"/>
                                      </p:to>
                                    </p:set>
                                    <p:anim calcmode="lin" valueType="num">
                                      <p:cBhvr additive="base">
                                        <p:cTn id="97" dur="500" fill="hold"/>
                                        <p:tgtEl>
                                          <p:spTgt spid="8219"/>
                                        </p:tgtEl>
                                        <p:attrNameLst>
                                          <p:attrName>ppt_x</p:attrName>
                                        </p:attrNameLst>
                                      </p:cBhvr>
                                      <p:tavLst>
                                        <p:tav tm="0">
                                          <p:val>
                                            <p:strVal val="0-#ppt_w/2"/>
                                          </p:val>
                                        </p:tav>
                                        <p:tav tm="100000">
                                          <p:val>
                                            <p:strVal val="#ppt_x"/>
                                          </p:val>
                                        </p:tav>
                                      </p:tavLst>
                                    </p:anim>
                                    <p:anim calcmode="lin" valueType="num">
                                      <p:cBhvr additive="base">
                                        <p:cTn id="98" dur="500" fill="hold"/>
                                        <p:tgtEl>
                                          <p:spTgt spid="8219"/>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8220"/>
                                        </p:tgtEl>
                                        <p:attrNameLst>
                                          <p:attrName>style.visibility</p:attrName>
                                        </p:attrNameLst>
                                      </p:cBhvr>
                                      <p:to>
                                        <p:strVal val="visible"/>
                                      </p:to>
                                    </p:set>
                                    <p:anim calcmode="lin" valueType="num">
                                      <p:cBhvr additive="base">
                                        <p:cTn id="103" dur="500" fill="hold"/>
                                        <p:tgtEl>
                                          <p:spTgt spid="8220"/>
                                        </p:tgtEl>
                                        <p:attrNameLst>
                                          <p:attrName>ppt_x</p:attrName>
                                        </p:attrNameLst>
                                      </p:cBhvr>
                                      <p:tavLst>
                                        <p:tav tm="0">
                                          <p:val>
                                            <p:strVal val="0-#ppt_w/2"/>
                                          </p:val>
                                        </p:tav>
                                        <p:tav tm="100000">
                                          <p:val>
                                            <p:strVal val="#ppt_x"/>
                                          </p:val>
                                        </p:tav>
                                      </p:tavLst>
                                    </p:anim>
                                    <p:anim calcmode="lin" valueType="num">
                                      <p:cBhvr additive="base">
                                        <p:cTn id="104" dur="500" fill="hold"/>
                                        <p:tgtEl>
                                          <p:spTgt spid="8220"/>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8221"/>
                                        </p:tgtEl>
                                        <p:attrNameLst>
                                          <p:attrName>style.visibility</p:attrName>
                                        </p:attrNameLst>
                                      </p:cBhvr>
                                      <p:to>
                                        <p:strVal val="visible"/>
                                      </p:to>
                                    </p:set>
                                    <p:anim calcmode="lin" valueType="num">
                                      <p:cBhvr additive="base">
                                        <p:cTn id="109" dur="500" fill="hold"/>
                                        <p:tgtEl>
                                          <p:spTgt spid="8221"/>
                                        </p:tgtEl>
                                        <p:attrNameLst>
                                          <p:attrName>ppt_x</p:attrName>
                                        </p:attrNameLst>
                                      </p:cBhvr>
                                      <p:tavLst>
                                        <p:tav tm="0">
                                          <p:val>
                                            <p:strVal val="0-#ppt_w/2"/>
                                          </p:val>
                                        </p:tav>
                                        <p:tav tm="100000">
                                          <p:val>
                                            <p:strVal val="#ppt_x"/>
                                          </p:val>
                                        </p:tav>
                                      </p:tavLst>
                                    </p:anim>
                                    <p:anim calcmode="lin" valueType="num">
                                      <p:cBhvr additive="base">
                                        <p:cTn id="110" dur="500" fill="hold"/>
                                        <p:tgtEl>
                                          <p:spTgt spid="8221"/>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8222"/>
                                        </p:tgtEl>
                                        <p:attrNameLst>
                                          <p:attrName>style.visibility</p:attrName>
                                        </p:attrNameLst>
                                      </p:cBhvr>
                                      <p:to>
                                        <p:strVal val="visible"/>
                                      </p:to>
                                    </p:set>
                                    <p:anim calcmode="lin" valueType="num">
                                      <p:cBhvr additive="base">
                                        <p:cTn id="115" dur="500" fill="hold"/>
                                        <p:tgtEl>
                                          <p:spTgt spid="8222"/>
                                        </p:tgtEl>
                                        <p:attrNameLst>
                                          <p:attrName>ppt_x</p:attrName>
                                        </p:attrNameLst>
                                      </p:cBhvr>
                                      <p:tavLst>
                                        <p:tav tm="0">
                                          <p:val>
                                            <p:strVal val="0-#ppt_w/2"/>
                                          </p:val>
                                        </p:tav>
                                        <p:tav tm="100000">
                                          <p:val>
                                            <p:strVal val="#ppt_x"/>
                                          </p:val>
                                        </p:tav>
                                      </p:tavLst>
                                    </p:anim>
                                    <p:anim calcmode="lin" valueType="num">
                                      <p:cBhvr additive="base">
                                        <p:cTn id="116" dur="500" fill="hold"/>
                                        <p:tgtEl>
                                          <p:spTgt spid="8222"/>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8223"/>
                                        </p:tgtEl>
                                        <p:attrNameLst>
                                          <p:attrName>style.visibility</p:attrName>
                                        </p:attrNameLst>
                                      </p:cBhvr>
                                      <p:to>
                                        <p:strVal val="visible"/>
                                      </p:to>
                                    </p:set>
                                    <p:anim calcmode="lin" valueType="num">
                                      <p:cBhvr additive="base">
                                        <p:cTn id="121" dur="500" fill="hold"/>
                                        <p:tgtEl>
                                          <p:spTgt spid="8223"/>
                                        </p:tgtEl>
                                        <p:attrNameLst>
                                          <p:attrName>ppt_x</p:attrName>
                                        </p:attrNameLst>
                                      </p:cBhvr>
                                      <p:tavLst>
                                        <p:tav tm="0">
                                          <p:val>
                                            <p:strVal val="0-#ppt_w/2"/>
                                          </p:val>
                                        </p:tav>
                                        <p:tav tm="100000">
                                          <p:val>
                                            <p:strVal val="#ppt_x"/>
                                          </p:val>
                                        </p:tav>
                                      </p:tavLst>
                                    </p:anim>
                                    <p:anim calcmode="lin" valueType="num">
                                      <p:cBhvr additive="base">
                                        <p:cTn id="122" dur="500" fill="hold"/>
                                        <p:tgtEl>
                                          <p:spTgt spid="8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utoUpdateAnimBg="0"/>
      <p:bldP spid="8204" grpId="0" autoUpdateAnimBg="0"/>
      <p:bldP spid="8205" grpId="0" autoUpdateAnimBg="0"/>
      <p:bldP spid="8206" grpId="0" autoUpdateAnimBg="0"/>
      <p:bldP spid="8207" grpId="0" autoUpdateAnimBg="0"/>
      <p:bldP spid="8208" grpId="0" autoUpdateAnimBg="0"/>
      <p:bldP spid="8209" grpId="0" autoUpdateAnimBg="0"/>
      <p:bldP spid="8210" grpId="0" autoUpdateAnimBg="0"/>
      <p:bldP spid="8211" grpId="0" autoUpdateAnimBg="0"/>
      <p:bldP spid="8212" grpId="0" autoUpdateAnimBg="0"/>
      <p:bldP spid="8213" grpId="0" autoUpdateAnimBg="0"/>
      <p:bldP spid="8214" grpId="0" autoUpdateAnimBg="0"/>
      <p:bldP spid="8215" grpId="0" autoUpdateAnimBg="0"/>
      <p:bldP spid="8217" grpId="0" autoUpdateAnimBg="0"/>
      <p:bldP spid="8218" grpId="0" autoUpdateAnimBg="0"/>
      <p:bldP spid="8219" grpId="0" autoUpdateAnimBg="0"/>
      <p:bldP spid="8220" grpId="0" autoUpdateAnimBg="0"/>
      <p:bldP spid="8221" grpId="0" autoUpdateAnimBg="0"/>
      <p:bldP spid="8222" grpId="0" autoUpdateAnimBg="0"/>
      <p:bldP spid="822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468313" y="0"/>
            <a:ext cx="8229600" cy="1143000"/>
          </a:xfrm>
        </p:spPr>
        <p:txBody>
          <a:bodyPr/>
          <a:lstStyle/>
          <a:p>
            <a:pPr eaLnBrk="1" hangingPunct="1"/>
            <a:r>
              <a:rPr lang="en-US" altLang="zh-CN">
                <a:latin typeface="Arial" charset="0"/>
                <a:ea typeface="宋体" charset="0"/>
                <a:cs typeface="宋体" charset="0"/>
              </a:rPr>
              <a:t>Prophets</a:t>
            </a:r>
          </a:p>
        </p:txBody>
      </p:sp>
      <p:sp>
        <p:nvSpPr>
          <p:cNvPr id="96258" name="Text Box 5"/>
          <p:cNvSpPr txBox="1">
            <a:spLocks noChangeArrowheads="1"/>
          </p:cNvSpPr>
          <p:nvPr/>
        </p:nvSpPr>
        <p:spPr bwMode="auto">
          <a:xfrm>
            <a:off x="2843808" y="2276474"/>
            <a:ext cx="5277842" cy="1938992"/>
          </a:xfrm>
          <a:prstGeom prst="rect">
            <a:avLst/>
          </a:prstGeom>
          <a:solidFill>
            <a:srgbClr val="FFFF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r>
              <a:rPr lang="en-US" altLang="zh-CN" sz="4000" b="1" dirty="0">
                <a:solidFill>
                  <a:srgbClr val="3333FF"/>
                </a:solidFill>
                <a:latin typeface="Garamond" charset="0"/>
              </a:rPr>
              <a:t>But the bad kings </a:t>
            </a:r>
          </a:p>
          <a:p>
            <a:pPr algn="ctr" eaLnBrk="1" hangingPunct="1"/>
            <a:r>
              <a:rPr lang="en-US" altLang="zh-CN" sz="4000" b="1" dirty="0">
                <a:solidFill>
                  <a:srgbClr val="FF0000"/>
                </a:solidFill>
                <a:latin typeface="Garamond" charset="0"/>
              </a:rPr>
              <a:t>DID NOT</a:t>
            </a:r>
            <a:r>
              <a:rPr lang="en-US" altLang="zh-CN" sz="4000" b="1" dirty="0">
                <a:solidFill>
                  <a:srgbClr val="3333FF"/>
                </a:solidFill>
                <a:latin typeface="Garamond" charset="0"/>
              </a:rPr>
              <a:t> </a:t>
            </a:r>
          </a:p>
          <a:p>
            <a:pPr algn="ctr" eaLnBrk="1" hangingPunct="1"/>
            <a:r>
              <a:rPr lang="en-US" altLang="zh-CN" sz="4000" b="1" dirty="0">
                <a:solidFill>
                  <a:srgbClr val="3333FF"/>
                </a:solidFill>
                <a:latin typeface="Garamond" charset="0"/>
              </a:rPr>
              <a:t>listen to the prophets.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Rot="1" noChangeArrowheads="1"/>
          </p:cNvSpPr>
          <p:nvPr>
            <p:ph type="ctrTitle"/>
          </p:nvPr>
        </p:nvSpPr>
        <p:spPr>
          <a:effectLst/>
        </p:spPr>
        <p:txBody>
          <a:bodyPr vert="horz" lIns="91440" tIns="45720" rIns="91440" bIns="45720" rtlCol="0" anchor="b">
            <a:normAutofit fontScale="90000"/>
          </a:bodyPr>
          <a:lstStyle/>
          <a:p>
            <a:r>
              <a:rPr lang="en-US" altLang="zh-CN" sz="5400" b="1" dirty="0">
                <a:latin typeface="Arial" panose="020B0604020202020204" pitchFamily="34" charset="0"/>
                <a:ea typeface="宋体" charset="0"/>
                <a:cs typeface="Arial" panose="020B0604020202020204" pitchFamily="34" charset="0"/>
              </a:rPr>
              <a:t>Israel's Assyrian Exile</a:t>
            </a:r>
          </a:p>
        </p:txBody>
      </p:sp>
    </p:spTree>
  </p:cSld>
  <p:clrMapOvr>
    <a:masterClrMapping/>
  </p:clrMapOvr>
  <p:transition spd="med">
    <p:randomBar dir="vert"/>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pPr eaLnBrk="1" hangingPunct="1"/>
            <a:r>
              <a:rPr lang="en-US" altLang="zh-CN" b="1">
                <a:latin typeface="Arial" charset="0"/>
                <a:ea typeface="宋体" charset="0"/>
                <a:cs typeface="宋体" charset="0"/>
              </a:rPr>
              <a:t>Israel: Assyrian Exile </a:t>
            </a:r>
          </a:p>
        </p:txBody>
      </p:sp>
      <p:sp>
        <p:nvSpPr>
          <p:cNvPr id="52227" name="Rectangle 3"/>
          <p:cNvSpPr>
            <a:spLocks noGrp="1" noChangeArrowheads="1"/>
          </p:cNvSpPr>
          <p:nvPr>
            <p:ph type="body" idx="1"/>
          </p:nvPr>
        </p:nvSpPr>
        <p:spPr>
          <a:xfrm>
            <a:off x="609601" y="1600200"/>
            <a:ext cx="4106416" cy="4637112"/>
          </a:xfrm>
        </p:spPr>
        <p:txBody>
          <a:bodyPr/>
          <a:lstStyle/>
          <a:p>
            <a:pPr eaLnBrk="1" hangingPunct="1">
              <a:lnSpc>
                <a:spcPct val="90000"/>
              </a:lnSpc>
            </a:pPr>
            <a:r>
              <a:rPr lang="en-US" altLang="zh-CN" sz="2600" b="1" dirty="0">
                <a:latin typeface="Arial" charset="0"/>
                <a:cs typeface="Times New Roman" charset="0"/>
              </a:rPr>
              <a:t>Israel was invaded by three or four successive kings of Assyria. </a:t>
            </a:r>
          </a:p>
          <a:p>
            <a:pPr eaLnBrk="1" hangingPunct="1">
              <a:lnSpc>
                <a:spcPct val="90000"/>
              </a:lnSpc>
            </a:pPr>
            <a:endParaRPr lang="en-US" altLang="zh-CN" sz="2600" b="1" dirty="0">
              <a:latin typeface="Arial" charset="0"/>
              <a:cs typeface="Times New Roman" charset="0"/>
            </a:endParaRPr>
          </a:p>
          <a:p>
            <a:pPr eaLnBrk="1" hangingPunct="1">
              <a:lnSpc>
                <a:spcPct val="90000"/>
              </a:lnSpc>
            </a:pPr>
            <a:r>
              <a:rPr lang="en-US" altLang="zh-CN" sz="2600" b="1" dirty="0">
                <a:latin typeface="Arial" charset="0"/>
                <a:cs typeface="Times New Roman" charset="0"/>
              </a:rPr>
              <a:t>In 740 BC, Tiglath-Pileser carried away the Transjordan tribes (1 Chron 5:26) and the inhabitants of Galilee (2 Kings 15:29, Isa 9:1) to Assyria. </a:t>
            </a:r>
          </a:p>
        </p:txBody>
      </p:sp>
      <p:pic>
        <p:nvPicPr>
          <p:cNvPr id="2" name="Picture 3" descr="Israel Map Tribes West.png">
            <a:extLst>
              <a:ext uri="{FF2B5EF4-FFF2-40B4-BE49-F238E27FC236}">
                <a16:creationId xmlns:a16="http://schemas.microsoft.com/office/drawing/2014/main" id="{00232AA8-23F4-93DF-AAF0-F1FCB64BE9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1575" t="19644"/>
          <a:stretch/>
        </p:blipFill>
        <p:spPr bwMode="auto">
          <a:xfrm>
            <a:off x="4716016" y="1340768"/>
            <a:ext cx="4427983" cy="5517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Box 6">
            <a:extLst>
              <a:ext uri="{FF2B5EF4-FFF2-40B4-BE49-F238E27FC236}">
                <a16:creationId xmlns:a16="http://schemas.microsoft.com/office/drawing/2014/main" id="{C9D88C71-5FBE-F77A-A25A-A831FE2E19B7}"/>
              </a:ext>
            </a:extLst>
          </p:cNvPr>
          <p:cNvSpPr txBox="1">
            <a:spLocks noChangeArrowheads="1"/>
          </p:cNvSpPr>
          <p:nvPr/>
        </p:nvSpPr>
        <p:spPr bwMode="auto">
          <a:xfrm>
            <a:off x="6729442" y="4244401"/>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lIns="91430" tIns="45715" rIns="91430" bIns="45715">
            <a:spAutoFit/>
          </a:bodyPr>
          <a:lstStyle/>
          <a:p>
            <a:pPr marL="0" marR="0" lvl="0" indent="0" algn="l" defTabSz="457153"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CCFFCC"/>
                </a:solidFill>
                <a:effectLst>
                  <a:glow rad="101600">
                    <a:srgbClr val="000000">
                      <a:alpha val="75000"/>
                    </a:srgbClr>
                  </a:glow>
                </a:effectLst>
                <a:uLnTx/>
                <a:uFillTx/>
                <a:latin typeface="Arial"/>
                <a:ea typeface="ＭＳ Ｐゴシック" charset="0"/>
                <a:cs typeface="Arial"/>
              </a:rPr>
              <a:t>Reuben</a:t>
            </a:r>
          </a:p>
        </p:txBody>
      </p:sp>
      <p:sp>
        <p:nvSpPr>
          <p:cNvPr id="4" name="Text Box 7">
            <a:extLst>
              <a:ext uri="{FF2B5EF4-FFF2-40B4-BE49-F238E27FC236}">
                <a16:creationId xmlns:a16="http://schemas.microsoft.com/office/drawing/2014/main" id="{64D9E43F-2334-6217-0011-4F56283E0230}"/>
              </a:ext>
            </a:extLst>
          </p:cNvPr>
          <p:cNvSpPr txBox="1">
            <a:spLocks noChangeArrowheads="1"/>
          </p:cNvSpPr>
          <p:nvPr/>
        </p:nvSpPr>
        <p:spPr bwMode="auto">
          <a:xfrm>
            <a:off x="6687169" y="2764532"/>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lIns="91430" tIns="45715" rIns="91430" bIns="45715">
            <a:spAutoFit/>
          </a:bodyPr>
          <a:lstStyle/>
          <a:p>
            <a:pPr marL="0" marR="0" lvl="0" indent="0" algn="l" defTabSz="457153"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CCFFCC"/>
                </a:solidFill>
                <a:effectLst>
                  <a:glow rad="101600">
                    <a:srgbClr val="000000">
                      <a:alpha val="75000"/>
                    </a:srgbClr>
                  </a:glow>
                </a:effectLst>
                <a:uLnTx/>
                <a:uFillTx/>
                <a:latin typeface="Arial"/>
                <a:ea typeface="ＭＳ Ｐゴシック" charset="0"/>
                <a:cs typeface="Arial"/>
              </a:rPr>
              <a:t>Gad</a:t>
            </a:r>
          </a:p>
        </p:txBody>
      </p:sp>
      <p:sp>
        <p:nvSpPr>
          <p:cNvPr id="5" name="Text Box 8">
            <a:extLst>
              <a:ext uri="{FF2B5EF4-FFF2-40B4-BE49-F238E27FC236}">
                <a16:creationId xmlns:a16="http://schemas.microsoft.com/office/drawing/2014/main" id="{B92B1745-18E3-F86D-4A0F-D8712808933B}"/>
              </a:ext>
            </a:extLst>
          </p:cNvPr>
          <p:cNvSpPr txBox="1">
            <a:spLocks noChangeArrowheads="1"/>
          </p:cNvSpPr>
          <p:nvPr/>
        </p:nvSpPr>
        <p:spPr bwMode="auto">
          <a:xfrm>
            <a:off x="6453367" y="1666914"/>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lIns="91430" tIns="45715" rIns="91430" bIns="45715">
            <a:spAutoFit/>
          </a:bodyPr>
          <a:lstStyle/>
          <a:p>
            <a:pPr marL="0" marR="0" lvl="0" indent="0" algn="r" defTabSz="457153"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CCFFCC"/>
                </a:solidFill>
                <a:effectLst>
                  <a:glow rad="101600">
                    <a:srgbClr val="000000">
                      <a:alpha val="75000"/>
                    </a:srgbClr>
                  </a:glow>
                </a:effectLst>
                <a:uLnTx/>
                <a:uFillTx/>
                <a:latin typeface="Arial"/>
                <a:ea typeface="ＭＳ Ｐゴシック" charset="0"/>
                <a:cs typeface="Arial"/>
              </a:rPr>
              <a:t>Manasseh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01" name="Picture 2" descr="2%20KINGS%2017%20-%2023%20So%20was%20Israel%20carried%20away%20out%20of%20their%20land"/>
          <p:cNvPicPr>
            <a:picLocks noChangeAspect="1" noChangeArrowheads="1"/>
          </p:cNvPicPr>
          <p:nvPr/>
        </p:nvPicPr>
        <p:blipFill rotWithShape="1">
          <a:blip r:embed="rId3">
            <a:extLst>
              <a:ext uri="{28A0092B-C50C-407E-A947-70E740481C1C}">
                <a14:useLocalDpi xmlns:a14="http://schemas.microsoft.com/office/drawing/2010/main" val="0"/>
              </a:ext>
            </a:extLst>
          </a:blip>
          <a:srcRect b="3985"/>
          <a:stretch/>
        </p:blipFill>
        <p:spPr bwMode="auto">
          <a:xfrm>
            <a:off x="-252536" y="1340769"/>
            <a:ext cx="6032241" cy="4968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02" name="Rectangle 3"/>
          <p:cNvSpPr>
            <a:spLocks noGrp="1" noChangeArrowheads="1"/>
          </p:cNvSpPr>
          <p:nvPr>
            <p:ph type="title"/>
          </p:nvPr>
        </p:nvSpPr>
        <p:spPr/>
        <p:txBody>
          <a:bodyPr/>
          <a:lstStyle/>
          <a:p>
            <a:pPr eaLnBrk="1" hangingPunct="1"/>
            <a:r>
              <a:rPr lang="en-US" altLang="zh-CN" b="1">
                <a:latin typeface="Arial" panose="020B0604020202020204" pitchFamily="34" charset="0"/>
                <a:ea typeface="宋体" charset="0"/>
                <a:cs typeface="Arial" panose="020B0604020202020204" pitchFamily="34" charset="0"/>
              </a:rPr>
              <a:t>Israel: Assyrian Exile </a:t>
            </a:r>
          </a:p>
        </p:txBody>
      </p:sp>
      <p:sp>
        <p:nvSpPr>
          <p:cNvPr id="153604" name="Rectangle 4"/>
          <p:cNvSpPr>
            <a:spLocks noGrp="1" noChangeArrowheads="1"/>
          </p:cNvSpPr>
          <p:nvPr>
            <p:ph type="body" idx="1"/>
          </p:nvPr>
        </p:nvSpPr>
        <p:spPr>
          <a:xfrm>
            <a:off x="5565867" y="1556792"/>
            <a:ext cx="2894565" cy="2880320"/>
          </a:xfrm>
          <a:noFill/>
        </p:spPr>
        <p:txBody>
          <a:bodyPr/>
          <a:lstStyle/>
          <a:p>
            <a:pPr marL="9525" indent="-9525" algn="r" eaLnBrk="1" hangingPunct="1">
              <a:lnSpc>
                <a:spcPct val="90000"/>
              </a:lnSpc>
              <a:buNone/>
            </a:pPr>
            <a:r>
              <a:rPr lang="en-US" altLang="zh-CN" sz="2400" b="1" dirty="0">
                <a:latin typeface="Arial" panose="020B0604020202020204" pitchFamily="34" charset="0"/>
                <a:cs typeface="Arial" panose="020B0604020202020204" pitchFamily="34" charset="0"/>
              </a:rPr>
              <a:t>Shalmaneser invaded Israel twice (2 Kings 17:3, 5) and after a three-year siege took Samaria (722 BC), and then exiled the people to Assyria.</a:t>
            </a:r>
          </a:p>
        </p:txBody>
      </p:sp>
      <p:sp>
        <p:nvSpPr>
          <p:cNvPr id="153605" name="Text Box 5"/>
          <p:cNvSpPr txBox="1">
            <a:spLocks noChangeArrowheads="1"/>
          </p:cNvSpPr>
          <p:nvPr/>
        </p:nvSpPr>
        <p:spPr bwMode="auto">
          <a:xfrm>
            <a:off x="5565867" y="5038824"/>
            <a:ext cx="2839721" cy="1089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r" eaLnBrk="1" hangingPunct="1">
              <a:lnSpc>
                <a:spcPct val="90000"/>
              </a:lnSpc>
              <a:spcBef>
                <a:spcPct val="20000"/>
              </a:spcBef>
              <a:buClr>
                <a:schemeClr val="hlink"/>
              </a:buClr>
              <a:buSzPct val="80000"/>
              <a:buFont typeface="Wingdings" charset="0"/>
              <a:buNone/>
            </a:pPr>
            <a:r>
              <a:rPr lang="en-US" altLang="zh-CN" b="1" u="sng" dirty="0">
                <a:latin typeface="Arial" panose="020B0604020202020204" pitchFamily="34" charset="0"/>
                <a:cs typeface="Arial" panose="020B0604020202020204" pitchFamily="34" charset="0"/>
              </a:rPr>
              <a:t>This ended the kingdom</a:t>
            </a:r>
            <a:r>
              <a:rPr lang="en-US" altLang="zh-CN" b="1" dirty="0">
                <a:latin typeface="Arial" panose="020B0604020202020204" pitchFamily="34" charset="0"/>
                <a:cs typeface="Arial" panose="020B0604020202020204" pitchFamily="34" charset="0"/>
              </a:rPr>
              <a:t> of the ten tribes of </a:t>
            </a:r>
            <a:r>
              <a:rPr lang="en-US" altLang="zh-CN" b="1" u="sng" dirty="0">
                <a:latin typeface="Arial" panose="020B0604020202020204" pitchFamily="34" charset="0"/>
                <a:cs typeface="Arial" panose="020B0604020202020204" pitchFamily="34" charset="0"/>
              </a:rPr>
              <a:t>Israel</a:t>
            </a:r>
            <a:r>
              <a:rPr lang="en-US" altLang="zh-CN" b="1"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uiExpand="1" build="p"/>
      <p:bldP spid="15360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Rot="1" noChangeArrowheads="1"/>
          </p:cNvSpPr>
          <p:nvPr>
            <p:ph type="ctrTitle"/>
          </p:nvPr>
        </p:nvSpPr>
        <p:spPr>
          <a:effectLst/>
        </p:spPr>
        <p:txBody>
          <a:bodyPr vert="horz" lIns="91440" tIns="45720" rIns="91440" bIns="45720" rtlCol="0" anchor="b">
            <a:normAutofit/>
          </a:bodyPr>
          <a:lstStyle/>
          <a:p>
            <a:r>
              <a:rPr lang="en-US" altLang="zh-CN" sz="5400" b="1" dirty="0">
                <a:latin typeface="Arial" panose="020B0604020202020204" pitchFamily="34" charset="0"/>
                <a:ea typeface="宋体" charset="0"/>
                <a:cs typeface="Arial" panose="020B0604020202020204" pitchFamily="34" charset="0"/>
              </a:rPr>
              <a:t>Was Judah any better?</a:t>
            </a:r>
          </a:p>
        </p:txBody>
      </p:sp>
    </p:spTree>
  </p:cSld>
  <p:clrMapOvr>
    <a:masterClrMapping/>
  </p:clrMapOvr>
  <p:transition spd="med">
    <p:randomBar dir="vert"/>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pPr eaLnBrk="1" hangingPunct="1"/>
            <a:r>
              <a:rPr lang="en-US" altLang="zh-CN" b="1">
                <a:latin typeface="Arial" charset="0"/>
                <a:ea typeface="宋体" charset="0"/>
                <a:cs typeface="宋体" charset="0"/>
              </a:rPr>
              <a:t>Judah</a:t>
            </a:r>
          </a:p>
        </p:txBody>
      </p:sp>
      <p:sp>
        <p:nvSpPr>
          <p:cNvPr id="54275" name="Rectangle 3"/>
          <p:cNvSpPr>
            <a:spLocks noGrp="1" noChangeArrowheads="1"/>
          </p:cNvSpPr>
          <p:nvPr>
            <p:ph type="body" idx="1"/>
          </p:nvPr>
        </p:nvSpPr>
        <p:spPr>
          <a:xfrm>
            <a:off x="609600" y="1600200"/>
            <a:ext cx="3314328" cy="4419600"/>
          </a:xfrm>
        </p:spPr>
        <p:txBody>
          <a:bodyPr/>
          <a:lstStyle/>
          <a:p>
            <a:pPr eaLnBrk="1" hangingPunct="1"/>
            <a:r>
              <a:rPr lang="en-US" altLang="zh-CN" sz="2800" b="1" dirty="0">
                <a:latin typeface="Arial" charset="0"/>
                <a:ea typeface="宋体" charset="0"/>
                <a:cs typeface="宋体" charset="0"/>
              </a:rPr>
              <a:t>Judah also worshipped pagan gods.</a:t>
            </a:r>
          </a:p>
          <a:p>
            <a:pPr eaLnBrk="1" hangingPunct="1"/>
            <a:endParaRPr lang="en-US" altLang="zh-CN" sz="2800" b="1" dirty="0">
              <a:latin typeface="Arial" charset="0"/>
              <a:ea typeface="宋体" charset="0"/>
              <a:cs typeface="宋体" charset="0"/>
            </a:endParaRPr>
          </a:p>
          <a:p>
            <a:pPr eaLnBrk="1" hangingPunct="1"/>
            <a:r>
              <a:rPr lang="en-US" altLang="zh-CN" sz="2800" b="1" dirty="0">
                <a:latin typeface="Arial" charset="0"/>
                <a:ea typeface="宋体" charset="0"/>
                <a:cs typeface="宋体" charset="0"/>
              </a:rPr>
              <a:t>Some of their kings were particularly evil and defiant to God.</a:t>
            </a:r>
          </a:p>
        </p:txBody>
      </p:sp>
      <p:pic>
        <p:nvPicPr>
          <p:cNvPr id="2" name="Picture 1" descr="Divided Kingdom Regions.png">
            <a:extLst>
              <a:ext uri="{FF2B5EF4-FFF2-40B4-BE49-F238E27FC236}">
                <a16:creationId xmlns:a16="http://schemas.microsoft.com/office/drawing/2014/main" id="{1D6103AF-3A52-9E12-20A7-90B3442F73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1784" y="-8186"/>
            <a:ext cx="4232215" cy="6866182"/>
          </a:xfrm>
          <a:prstGeom prst="rect">
            <a:avLst/>
          </a:prstGeom>
        </p:spPr>
      </p:pic>
      <p:sp>
        <p:nvSpPr>
          <p:cNvPr id="3" name="Text Box 6">
            <a:extLst>
              <a:ext uri="{FF2B5EF4-FFF2-40B4-BE49-F238E27FC236}">
                <a16:creationId xmlns:a16="http://schemas.microsoft.com/office/drawing/2014/main" id="{C77CE31D-C6F5-5AB0-61C5-64E54B4F4E36}"/>
              </a:ext>
            </a:extLst>
          </p:cNvPr>
          <p:cNvSpPr txBox="1">
            <a:spLocks noChangeArrowheads="1"/>
          </p:cNvSpPr>
          <p:nvPr/>
        </p:nvSpPr>
        <p:spPr bwMode="auto">
          <a:xfrm>
            <a:off x="5909623" y="4194692"/>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Judah</a:t>
            </a:r>
          </a:p>
        </p:txBody>
      </p:sp>
      <p:sp>
        <p:nvSpPr>
          <p:cNvPr id="4" name="Text Box 8">
            <a:extLst>
              <a:ext uri="{FF2B5EF4-FFF2-40B4-BE49-F238E27FC236}">
                <a16:creationId xmlns:a16="http://schemas.microsoft.com/office/drawing/2014/main" id="{F85CBAB4-455C-CE04-C6B7-4C354DF8F16A}"/>
              </a:ext>
            </a:extLst>
          </p:cNvPr>
          <p:cNvSpPr txBox="1">
            <a:spLocks noChangeArrowheads="1"/>
          </p:cNvSpPr>
          <p:nvPr/>
        </p:nvSpPr>
        <p:spPr bwMode="auto">
          <a:xfrm>
            <a:off x="6009015" y="2246347"/>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Israel</a:t>
            </a:r>
          </a:p>
        </p:txBody>
      </p:sp>
      <p:sp>
        <p:nvSpPr>
          <p:cNvPr id="5" name="Freeform 4">
            <a:extLst>
              <a:ext uri="{FF2B5EF4-FFF2-40B4-BE49-F238E27FC236}">
                <a16:creationId xmlns:a16="http://schemas.microsoft.com/office/drawing/2014/main" id="{088AF15A-95C2-B81B-5A59-74B56E0F5860}"/>
              </a:ext>
            </a:extLst>
          </p:cNvPr>
          <p:cNvSpPr/>
          <p:nvPr/>
        </p:nvSpPr>
        <p:spPr>
          <a:xfrm>
            <a:off x="6597348" y="3077894"/>
            <a:ext cx="2658312" cy="1560739"/>
          </a:xfrm>
          <a:custGeom>
            <a:avLst/>
            <a:gdLst>
              <a:gd name="connsiteX0" fmla="*/ 0 w 2658312"/>
              <a:gd name="connsiteY0" fmla="*/ 0 h 1560739"/>
              <a:gd name="connsiteX1" fmla="*/ 53812 w 2658312"/>
              <a:gd name="connsiteY1" fmla="*/ 10762 h 1560739"/>
              <a:gd name="connsiteX2" fmla="*/ 64575 w 2658312"/>
              <a:gd name="connsiteY2" fmla="*/ 43048 h 1560739"/>
              <a:gd name="connsiteX3" fmla="*/ 86099 w 2658312"/>
              <a:gd name="connsiteY3" fmla="*/ 75333 h 1560739"/>
              <a:gd name="connsiteX4" fmla="*/ 150674 w 2658312"/>
              <a:gd name="connsiteY4" fmla="*/ 96857 h 1560739"/>
              <a:gd name="connsiteX5" fmla="*/ 182961 w 2658312"/>
              <a:gd name="connsiteY5" fmla="*/ 107619 h 1560739"/>
              <a:gd name="connsiteX6" fmla="*/ 247535 w 2658312"/>
              <a:gd name="connsiteY6" fmla="*/ 161428 h 1560739"/>
              <a:gd name="connsiteX7" fmla="*/ 279823 w 2658312"/>
              <a:gd name="connsiteY7" fmla="*/ 182952 h 1560739"/>
              <a:gd name="connsiteX8" fmla="*/ 290585 w 2658312"/>
              <a:gd name="connsiteY8" fmla="*/ 215237 h 1560739"/>
              <a:gd name="connsiteX9" fmla="*/ 312110 w 2658312"/>
              <a:gd name="connsiteY9" fmla="*/ 247523 h 1560739"/>
              <a:gd name="connsiteX10" fmla="*/ 333634 w 2658312"/>
              <a:gd name="connsiteY10" fmla="*/ 312094 h 1560739"/>
              <a:gd name="connsiteX11" fmla="*/ 344397 w 2658312"/>
              <a:gd name="connsiteY11" fmla="*/ 344380 h 1560739"/>
              <a:gd name="connsiteX12" fmla="*/ 355159 w 2658312"/>
              <a:gd name="connsiteY12" fmla="*/ 548855 h 1560739"/>
              <a:gd name="connsiteX13" fmla="*/ 408971 w 2658312"/>
              <a:gd name="connsiteY13" fmla="*/ 538093 h 1560739"/>
              <a:gd name="connsiteX14" fmla="*/ 452021 w 2658312"/>
              <a:gd name="connsiteY14" fmla="*/ 527332 h 1560739"/>
              <a:gd name="connsiteX15" fmla="*/ 484308 w 2658312"/>
              <a:gd name="connsiteY15" fmla="*/ 516570 h 1560739"/>
              <a:gd name="connsiteX16" fmla="*/ 667269 w 2658312"/>
              <a:gd name="connsiteY16" fmla="*/ 505808 h 1560739"/>
              <a:gd name="connsiteX17" fmla="*/ 699556 w 2658312"/>
              <a:gd name="connsiteY17" fmla="*/ 495046 h 1560739"/>
              <a:gd name="connsiteX18" fmla="*/ 764130 w 2658312"/>
              <a:gd name="connsiteY18" fmla="*/ 451999 h 1560739"/>
              <a:gd name="connsiteX19" fmla="*/ 828705 w 2658312"/>
              <a:gd name="connsiteY19" fmla="*/ 430475 h 1560739"/>
              <a:gd name="connsiteX20" fmla="*/ 860992 w 2658312"/>
              <a:gd name="connsiteY20" fmla="*/ 419713 h 1560739"/>
              <a:gd name="connsiteX21" fmla="*/ 957853 w 2658312"/>
              <a:gd name="connsiteY21" fmla="*/ 376665 h 1560739"/>
              <a:gd name="connsiteX22" fmla="*/ 1022428 w 2658312"/>
              <a:gd name="connsiteY22" fmla="*/ 355142 h 1560739"/>
              <a:gd name="connsiteX23" fmla="*/ 1054715 w 2658312"/>
              <a:gd name="connsiteY23" fmla="*/ 333618 h 1560739"/>
              <a:gd name="connsiteX24" fmla="*/ 1119289 w 2658312"/>
              <a:gd name="connsiteY24" fmla="*/ 312094 h 1560739"/>
              <a:gd name="connsiteX25" fmla="*/ 1183864 w 2658312"/>
              <a:gd name="connsiteY25" fmla="*/ 344380 h 1560739"/>
              <a:gd name="connsiteX26" fmla="*/ 1237676 w 2658312"/>
              <a:gd name="connsiteY26" fmla="*/ 408951 h 1560739"/>
              <a:gd name="connsiteX27" fmla="*/ 1269963 w 2658312"/>
              <a:gd name="connsiteY27" fmla="*/ 430475 h 1560739"/>
              <a:gd name="connsiteX28" fmla="*/ 1280725 w 2658312"/>
              <a:gd name="connsiteY28" fmla="*/ 462760 h 1560739"/>
              <a:gd name="connsiteX29" fmla="*/ 1345300 w 2658312"/>
              <a:gd name="connsiteY29" fmla="*/ 484284 h 1560739"/>
              <a:gd name="connsiteX30" fmla="*/ 1442161 w 2658312"/>
              <a:gd name="connsiteY30" fmla="*/ 538093 h 1560739"/>
              <a:gd name="connsiteX31" fmla="*/ 1495973 w 2658312"/>
              <a:gd name="connsiteY31" fmla="*/ 591903 h 1560739"/>
              <a:gd name="connsiteX32" fmla="*/ 1506736 w 2658312"/>
              <a:gd name="connsiteY32" fmla="*/ 624188 h 1560739"/>
              <a:gd name="connsiteX33" fmla="*/ 1539023 w 2658312"/>
              <a:gd name="connsiteY33" fmla="*/ 634950 h 1560739"/>
              <a:gd name="connsiteX34" fmla="*/ 1711221 w 2658312"/>
              <a:gd name="connsiteY34" fmla="*/ 667236 h 1560739"/>
              <a:gd name="connsiteX35" fmla="*/ 1657409 w 2658312"/>
              <a:gd name="connsiteY35" fmla="*/ 828664 h 1560739"/>
              <a:gd name="connsiteX36" fmla="*/ 1646647 w 2658312"/>
              <a:gd name="connsiteY36" fmla="*/ 860949 h 1560739"/>
              <a:gd name="connsiteX37" fmla="*/ 1635884 w 2658312"/>
              <a:gd name="connsiteY37" fmla="*/ 893235 h 1560739"/>
              <a:gd name="connsiteX38" fmla="*/ 1646647 w 2658312"/>
              <a:gd name="connsiteY38" fmla="*/ 979330 h 1560739"/>
              <a:gd name="connsiteX39" fmla="*/ 1657409 w 2658312"/>
              <a:gd name="connsiteY39" fmla="*/ 1022377 h 1560739"/>
              <a:gd name="connsiteX40" fmla="*/ 1635884 w 2658312"/>
              <a:gd name="connsiteY40" fmla="*/ 1129996 h 1560739"/>
              <a:gd name="connsiteX41" fmla="*/ 1614360 w 2658312"/>
              <a:gd name="connsiteY41" fmla="*/ 1205329 h 1560739"/>
              <a:gd name="connsiteX42" fmla="*/ 1646647 w 2658312"/>
              <a:gd name="connsiteY42" fmla="*/ 1334472 h 1560739"/>
              <a:gd name="connsiteX43" fmla="*/ 1668171 w 2658312"/>
              <a:gd name="connsiteY43" fmla="*/ 1366757 h 1560739"/>
              <a:gd name="connsiteX44" fmla="*/ 1678934 w 2658312"/>
              <a:gd name="connsiteY44" fmla="*/ 1399043 h 1560739"/>
              <a:gd name="connsiteX45" fmla="*/ 1711221 w 2658312"/>
              <a:gd name="connsiteY45" fmla="*/ 1409805 h 1560739"/>
              <a:gd name="connsiteX46" fmla="*/ 1775795 w 2658312"/>
              <a:gd name="connsiteY46" fmla="*/ 1420567 h 1560739"/>
              <a:gd name="connsiteX47" fmla="*/ 1840370 w 2658312"/>
              <a:gd name="connsiteY47" fmla="*/ 1442090 h 1560739"/>
              <a:gd name="connsiteX48" fmla="*/ 1937231 w 2658312"/>
              <a:gd name="connsiteY48" fmla="*/ 1431328 h 1560739"/>
              <a:gd name="connsiteX49" fmla="*/ 1991043 w 2658312"/>
              <a:gd name="connsiteY49" fmla="*/ 1442090 h 1560739"/>
              <a:gd name="connsiteX50" fmla="*/ 2077143 w 2658312"/>
              <a:gd name="connsiteY50" fmla="*/ 1452852 h 1560739"/>
              <a:gd name="connsiteX51" fmla="*/ 2087905 w 2658312"/>
              <a:gd name="connsiteY51" fmla="*/ 1495900 h 1560739"/>
              <a:gd name="connsiteX52" fmla="*/ 2292390 w 2658312"/>
              <a:gd name="connsiteY52" fmla="*/ 1538947 h 1560739"/>
              <a:gd name="connsiteX53" fmla="*/ 2464589 w 2658312"/>
              <a:gd name="connsiteY53" fmla="*/ 1549709 h 1560739"/>
              <a:gd name="connsiteX54" fmla="*/ 2658312 w 2658312"/>
              <a:gd name="connsiteY54" fmla="*/ 1549709 h 156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658312" h="1560739">
                <a:moveTo>
                  <a:pt x="0" y="0"/>
                </a:moveTo>
                <a:cubicBezTo>
                  <a:pt x="17937" y="3587"/>
                  <a:pt x="38591" y="615"/>
                  <a:pt x="53812" y="10762"/>
                </a:cubicBezTo>
                <a:cubicBezTo>
                  <a:pt x="63251" y="17054"/>
                  <a:pt x="59502" y="32901"/>
                  <a:pt x="64575" y="43048"/>
                </a:cubicBezTo>
                <a:cubicBezTo>
                  <a:pt x="70359" y="54616"/>
                  <a:pt x="75131" y="68478"/>
                  <a:pt x="86099" y="75333"/>
                </a:cubicBezTo>
                <a:cubicBezTo>
                  <a:pt x="105340" y="87358"/>
                  <a:pt x="129149" y="89682"/>
                  <a:pt x="150674" y="96857"/>
                </a:cubicBezTo>
                <a:cubicBezTo>
                  <a:pt x="161436" y="100444"/>
                  <a:pt x="173522" y="101327"/>
                  <a:pt x="182961" y="107619"/>
                </a:cubicBezTo>
                <a:cubicBezTo>
                  <a:pt x="263122" y="161056"/>
                  <a:pt x="164670" y="92377"/>
                  <a:pt x="247535" y="161428"/>
                </a:cubicBezTo>
                <a:cubicBezTo>
                  <a:pt x="257472" y="169708"/>
                  <a:pt x="269060" y="175777"/>
                  <a:pt x="279823" y="182952"/>
                </a:cubicBezTo>
                <a:cubicBezTo>
                  <a:pt x="283410" y="193714"/>
                  <a:pt x="285512" y="205091"/>
                  <a:pt x="290585" y="215237"/>
                </a:cubicBezTo>
                <a:cubicBezTo>
                  <a:pt x="296370" y="226806"/>
                  <a:pt x="306857" y="235703"/>
                  <a:pt x="312110" y="247523"/>
                </a:cubicBezTo>
                <a:cubicBezTo>
                  <a:pt x="321325" y="268255"/>
                  <a:pt x="326459" y="290570"/>
                  <a:pt x="333634" y="312094"/>
                </a:cubicBezTo>
                <a:lnTo>
                  <a:pt x="344397" y="344380"/>
                </a:lnTo>
                <a:cubicBezTo>
                  <a:pt x="347984" y="412538"/>
                  <a:pt x="333575" y="484105"/>
                  <a:pt x="355159" y="548855"/>
                </a:cubicBezTo>
                <a:cubicBezTo>
                  <a:pt x="360944" y="566209"/>
                  <a:pt x="391114" y="542061"/>
                  <a:pt x="408971" y="538093"/>
                </a:cubicBezTo>
                <a:cubicBezTo>
                  <a:pt x="423410" y="534885"/>
                  <a:pt x="437799" y="531395"/>
                  <a:pt x="452021" y="527332"/>
                </a:cubicBezTo>
                <a:cubicBezTo>
                  <a:pt x="462929" y="524216"/>
                  <a:pt x="473020" y="517699"/>
                  <a:pt x="484308" y="516570"/>
                </a:cubicBezTo>
                <a:cubicBezTo>
                  <a:pt x="545097" y="510491"/>
                  <a:pt x="606282" y="509395"/>
                  <a:pt x="667269" y="505808"/>
                </a:cubicBezTo>
                <a:cubicBezTo>
                  <a:pt x="678031" y="502221"/>
                  <a:pt x="689639" y="500555"/>
                  <a:pt x="699556" y="495046"/>
                </a:cubicBezTo>
                <a:cubicBezTo>
                  <a:pt x="722170" y="482483"/>
                  <a:pt x="739588" y="460179"/>
                  <a:pt x="764130" y="451999"/>
                </a:cubicBezTo>
                <a:lnTo>
                  <a:pt x="828705" y="430475"/>
                </a:lnTo>
                <a:cubicBezTo>
                  <a:pt x="839467" y="426888"/>
                  <a:pt x="851553" y="426006"/>
                  <a:pt x="860992" y="419713"/>
                </a:cubicBezTo>
                <a:cubicBezTo>
                  <a:pt x="912156" y="385605"/>
                  <a:pt x="881011" y="402277"/>
                  <a:pt x="957853" y="376665"/>
                </a:cubicBezTo>
                <a:cubicBezTo>
                  <a:pt x="957858" y="376663"/>
                  <a:pt x="1022423" y="355146"/>
                  <a:pt x="1022428" y="355142"/>
                </a:cubicBezTo>
                <a:cubicBezTo>
                  <a:pt x="1033190" y="347967"/>
                  <a:pt x="1042895" y="338871"/>
                  <a:pt x="1054715" y="333618"/>
                </a:cubicBezTo>
                <a:cubicBezTo>
                  <a:pt x="1075449" y="324403"/>
                  <a:pt x="1119289" y="312094"/>
                  <a:pt x="1119289" y="312094"/>
                </a:cubicBezTo>
                <a:cubicBezTo>
                  <a:pt x="1151650" y="322880"/>
                  <a:pt x="1156045" y="321199"/>
                  <a:pt x="1183864" y="344380"/>
                </a:cubicBezTo>
                <a:cubicBezTo>
                  <a:pt x="1289648" y="432529"/>
                  <a:pt x="1153020" y="324298"/>
                  <a:pt x="1237676" y="408951"/>
                </a:cubicBezTo>
                <a:cubicBezTo>
                  <a:pt x="1246822" y="418097"/>
                  <a:pt x="1259201" y="423300"/>
                  <a:pt x="1269963" y="430475"/>
                </a:cubicBezTo>
                <a:cubicBezTo>
                  <a:pt x="1273550" y="441237"/>
                  <a:pt x="1271494" y="456167"/>
                  <a:pt x="1280725" y="462760"/>
                </a:cubicBezTo>
                <a:cubicBezTo>
                  <a:pt x="1299188" y="475947"/>
                  <a:pt x="1345300" y="484284"/>
                  <a:pt x="1345300" y="484284"/>
                </a:cubicBezTo>
                <a:cubicBezTo>
                  <a:pt x="1419313" y="533625"/>
                  <a:pt x="1385332" y="519152"/>
                  <a:pt x="1442161" y="538093"/>
                </a:cubicBezTo>
                <a:cubicBezTo>
                  <a:pt x="1474448" y="559617"/>
                  <a:pt x="1478035" y="556029"/>
                  <a:pt x="1495973" y="591903"/>
                </a:cubicBezTo>
                <a:cubicBezTo>
                  <a:pt x="1501046" y="602049"/>
                  <a:pt x="1498714" y="616167"/>
                  <a:pt x="1506736" y="624188"/>
                </a:cubicBezTo>
                <a:cubicBezTo>
                  <a:pt x="1514758" y="632209"/>
                  <a:pt x="1528876" y="629877"/>
                  <a:pt x="1539023" y="634950"/>
                </a:cubicBezTo>
                <a:cubicBezTo>
                  <a:pt x="1638280" y="684577"/>
                  <a:pt x="1456974" y="647679"/>
                  <a:pt x="1711221" y="667236"/>
                </a:cubicBezTo>
                <a:lnTo>
                  <a:pt x="1657409" y="828664"/>
                </a:lnTo>
                <a:lnTo>
                  <a:pt x="1646647" y="860949"/>
                </a:lnTo>
                <a:lnTo>
                  <a:pt x="1635884" y="893235"/>
                </a:lnTo>
                <a:cubicBezTo>
                  <a:pt x="1639472" y="921933"/>
                  <a:pt x="1641892" y="950802"/>
                  <a:pt x="1646647" y="979330"/>
                </a:cubicBezTo>
                <a:cubicBezTo>
                  <a:pt x="1649079" y="993919"/>
                  <a:pt x="1657409" y="1007586"/>
                  <a:pt x="1657409" y="1022377"/>
                </a:cubicBezTo>
                <a:cubicBezTo>
                  <a:pt x="1657409" y="1086671"/>
                  <a:pt x="1649139" y="1083606"/>
                  <a:pt x="1635884" y="1129996"/>
                </a:cubicBezTo>
                <a:cubicBezTo>
                  <a:pt x="1608849" y="1224614"/>
                  <a:pt x="1640170" y="1127901"/>
                  <a:pt x="1614360" y="1205329"/>
                </a:cubicBezTo>
                <a:cubicBezTo>
                  <a:pt x="1619740" y="1237607"/>
                  <a:pt x="1627696" y="1306047"/>
                  <a:pt x="1646647" y="1334472"/>
                </a:cubicBezTo>
                <a:cubicBezTo>
                  <a:pt x="1653822" y="1345234"/>
                  <a:pt x="1662387" y="1355189"/>
                  <a:pt x="1668171" y="1366757"/>
                </a:cubicBezTo>
                <a:cubicBezTo>
                  <a:pt x="1673244" y="1376904"/>
                  <a:pt x="1670912" y="1391022"/>
                  <a:pt x="1678934" y="1399043"/>
                </a:cubicBezTo>
                <a:cubicBezTo>
                  <a:pt x="1686956" y="1407065"/>
                  <a:pt x="1700147" y="1407344"/>
                  <a:pt x="1711221" y="1409805"/>
                </a:cubicBezTo>
                <a:cubicBezTo>
                  <a:pt x="1732523" y="1414539"/>
                  <a:pt x="1754625" y="1415275"/>
                  <a:pt x="1775795" y="1420567"/>
                </a:cubicBezTo>
                <a:cubicBezTo>
                  <a:pt x="1797807" y="1426070"/>
                  <a:pt x="1840370" y="1442090"/>
                  <a:pt x="1840370" y="1442090"/>
                </a:cubicBezTo>
                <a:cubicBezTo>
                  <a:pt x="1872657" y="1438503"/>
                  <a:pt x="1904745" y="1431328"/>
                  <a:pt x="1937231" y="1431328"/>
                </a:cubicBezTo>
                <a:cubicBezTo>
                  <a:pt x="1955524" y="1431328"/>
                  <a:pt x="1972963" y="1439309"/>
                  <a:pt x="1991043" y="1442090"/>
                </a:cubicBezTo>
                <a:cubicBezTo>
                  <a:pt x="2019630" y="1446488"/>
                  <a:pt x="2048443" y="1449265"/>
                  <a:pt x="2077143" y="1452852"/>
                </a:cubicBezTo>
                <a:cubicBezTo>
                  <a:pt x="2080730" y="1467201"/>
                  <a:pt x="2082078" y="1482305"/>
                  <a:pt x="2087905" y="1495900"/>
                </a:cubicBezTo>
                <a:cubicBezTo>
                  <a:pt x="2123016" y="1577821"/>
                  <a:pt x="2192420" y="1533067"/>
                  <a:pt x="2292390" y="1538947"/>
                </a:cubicBezTo>
                <a:cubicBezTo>
                  <a:pt x="2405442" y="1576629"/>
                  <a:pt x="2311708" y="1555169"/>
                  <a:pt x="2464589" y="1549709"/>
                </a:cubicBezTo>
                <a:cubicBezTo>
                  <a:pt x="2529122" y="1547404"/>
                  <a:pt x="2593738" y="1549709"/>
                  <a:pt x="2658312" y="1549709"/>
                </a:cubicBezTo>
              </a:path>
            </a:pathLst>
          </a:custGeom>
          <a:ln w="76200" cmpd="sng">
            <a:solidFill>
              <a:schemeClr val="bg1"/>
            </a:solidFill>
          </a:ln>
          <a:effectLst>
            <a:glow rad="228600">
              <a:schemeClr val="tx1"/>
            </a:glow>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altLang="zh-CN" b="1" dirty="0">
                <a:latin typeface="Arial" charset="0"/>
                <a:ea typeface="宋体" charset="0"/>
                <a:cs typeface="宋体" charset="0"/>
              </a:rPr>
              <a:t>King Manasseh          </a:t>
            </a:r>
            <a:r>
              <a:rPr lang="en-US" altLang="zh-CN" sz="2400" b="1" dirty="0">
                <a:latin typeface="Arial" charset="0"/>
                <a:ea typeface="宋体" charset="0"/>
                <a:cs typeface="宋体" charset="0"/>
              </a:rPr>
              <a:t>2 Kings 21:3-7</a:t>
            </a:r>
          </a:p>
        </p:txBody>
      </p:sp>
      <p:sp>
        <p:nvSpPr>
          <p:cNvPr id="55299" name="Rectangle 3"/>
          <p:cNvSpPr>
            <a:spLocks noGrp="1" noChangeArrowheads="1"/>
          </p:cNvSpPr>
          <p:nvPr>
            <p:ph type="body" idx="1"/>
          </p:nvPr>
        </p:nvSpPr>
        <p:spPr>
          <a:xfrm>
            <a:off x="467544" y="1557338"/>
            <a:ext cx="5040932" cy="4419600"/>
          </a:xfrm>
        </p:spPr>
        <p:txBody>
          <a:bodyPr/>
          <a:lstStyle/>
          <a:p>
            <a:pPr eaLnBrk="1" hangingPunct="1">
              <a:lnSpc>
                <a:spcPct val="80000"/>
              </a:lnSpc>
            </a:pPr>
            <a:r>
              <a:rPr lang="en-US" altLang="zh-CN" sz="2400" b="1" dirty="0">
                <a:latin typeface="Arial" charset="0"/>
                <a:ea typeface="宋体" charset="0"/>
                <a:cs typeface="宋体" charset="0"/>
              </a:rPr>
              <a:t>Rebuilt the high places that his father Hezekiah had demolished</a:t>
            </a:r>
          </a:p>
          <a:p>
            <a:pPr eaLnBrk="1" hangingPunct="1">
              <a:lnSpc>
                <a:spcPct val="80000"/>
              </a:lnSpc>
            </a:pPr>
            <a:r>
              <a:rPr lang="en-US" altLang="zh-CN" sz="2400" b="1" dirty="0">
                <a:latin typeface="Arial" charset="0"/>
                <a:ea typeface="宋体" charset="0"/>
                <a:cs typeface="宋体" charset="0"/>
              </a:rPr>
              <a:t>Erected altars to the Baals and Asherah poles</a:t>
            </a:r>
          </a:p>
          <a:p>
            <a:pPr eaLnBrk="1" hangingPunct="1">
              <a:lnSpc>
                <a:spcPct val="80000"/>
              </a:lnSpc>
            </a:pPr>
            <a:r>
              <a:rPr lang="en-US" altLang="zh-CN" sz="2400" b="1" dirty="0">
                <a:latin typeface="Arial" charset="0"/>
                <a:ea typeface="宋体" charset="0"/>
                <a:cs typeface="宋体" charset="0"/>
              </a:rPr>
              <a:t>Bowed down to all the starry hosts and worshipped them</a:t>
            </a:r>
          </a:p>
          <a:p>
            <a:pPr eaLnBrk="1" hangingPunct="1">
              <a:lnSpc>
                <a:spcPct val="80000"/>
              </a:lnSpc>
            </a:pPr>
            <a:r>
              <a:rPr lang="en-US" altLang="zh-CN" sz="2400" b="1" dirty="0">
                <a:latin typeface="Arial" charset="0"/>
                <a:ea typeface="宋体" charset="0"/>
                <a:cs typeface="宋体" charset="0"/>
              </a:rPr>
              <a:t>Sacrificed his sons in the fire in the Valley of Ben Hinnom</a:t>
            </a:r>
          </a:p>
          <a:p>
            <a:pPr eaLnBrk="1" hangingPunct="1">
              <a:lnSpc>
                <a:spcPct val="80000"/>
              </a:lnSpc>
            </a:pPr>
            <a:r>
              <a:rPr lang="en-US" altLang="zh-CN" sz="2400" b="1" dirty="0">
                <a:latin typeface="Arial" charset="0"/>
                <a:ea typeface="宋体" charset="0"/>
                <a:cs typeface="宋体" charset="0"/>
              </a:rPr>
              <a:t>Practiced sorcery, divination and witchcraft and consulted mediums and spiritists</a:t>
            </a:r>
          </a:p>
          <a:p>
            <a:pPr eaLnBrk="1" hangingPunct="1">
              <a:lnSpc>
                <a:spcPct val="80000"/>
              </a:lnSpc>
            </a:pPr>
            <a:r>
              <a:rPr lang="en-US" altLang="zh-CN" sz="2400" b="1" dirty="0">
                <a:latin typeface="Arial" charset="0"/>
                <a:ea typeface="宋体" charset="0"/>
                <a:cs typeface="宋体" charset="0"/>
              </a:rPr>
              <a:t>Put the carved image he made in the L</a:t>
            </a:r>
            <a:r>
              <a:rPr lang="en-US" altLang="zh-CN" sz="2000" b="1" dirty="0">
                <a:latin typeface="Arial" charset="0"/>
                <a:ea typeface="宋体" charset="0"/>
                <a:cs typeface="宋体" charset="0"/>
              </a:rPr>
              <a:t>ORD</a:t>
            </a:r>
            <a:r>
              <a:rPr lang="en-US" altLang="zh-CN" sz="2400" b="1" dirty="0">
                <a:latin typeface="Arial" charset="0"/>
                <a:ea typeface="宋体" charset="0"/>
                <a:cs typeface="宋体" charset="0"/>
              </a:rPr>
              <a:t>’s temple</a:t>
            </a:r>
          </a:p>
        </p:txBody>
      </p:sp>
      <p:pic>
        <p:nvPicPr>
          <p:cNvPr id="2" name="Picture 1">
            <a:extLst>
              <a:ext uri="{FF2B5EF4-FFF2-40B4-BE49-F238E27FC236}">
                <a16:creationId xmlns:a16="http://schemas.microsoft.com/office/drawing/2014/main" id="{12CB29BF-0C15-A670-8415-158310CA0D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5276" r="20862"/>
          <a:stretch/>
        </p:blipFill>
        <p:spPr>
          <a:xfrm>
            <a:off x="5580112" y="1412776"/>
            <a:ext cx="3096344" cy="4440031"/>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pPr eaLnBrk="1" hangingPunct="1"/>
            <a:r>
              <a:rPr lang="en-US" altLang="zh-CN" b="1" dirty="0">
                <a:latin typeface="Arial" charset="0"/>
                <a:ea typeface="宋体" charset="0"/>
                <a:cs typeface="宋体" charset="0"/>
              </a:rPr>
              <a:t>King Manasseh</a:t>
            </a:r>
          </a:p>
        </p:txBody>
      </p:sp>
      <p:sp>
        <p:nvSpPr>
          <p:cNvPr id="56323" name="Rectangle 3"/>
          <p:cNvSpPr>
            <a:spLocks noGrp="1" noChangeArrowheads="1"/>
          </p:cNvSpPr>
          <p:nvPr>
            <p:ph type="body" idx="1"/>
          </p:nvPr>
        </p:nvSpPr>
        <p:spPr/>
        <p:txBody>
          <a:bodyPr/>
          <a:lstStyle/>
          <a:p>
            <a:pPr eaLnBrk="1" hangingPunct="1"/>
            <a:r>
              <a:rPr lang="en-US" altLang="zh-CN" b="1" dirty="0">
                <a:latin typeface="Arial" charset="0"/>
                <a:ea typeface="宋体" charset="0"/>
                <a:cs typeface="宋体" charset="0"/>
              </a:rPr>
              <a:t>God pronounced judgment on Jerusalem and Judah. </a:t>
            </a:r>
          </a:p>
          <a:p>
            <a:pPr algn="ctr" eaLnBrk="1" hangingPunct="1">
              <a:buFont typeface="Wingdings" charset="0"/>
              <a:buNone/>
            </a:pPr>
            <a:r>
              <a:rPr lang="en-US" altLang="zh-CN" b="1" i="1" dirty="0">
                <a:solidFill>
                  <a:srgbClr val="0000FF"/>
                </a:solidFill>
                <a:latin typeface="Arial" charset="0"/>
                <a:ea typeface="宋体" charset="0"/>
                <a:cs typeface="宋体" charset="0"/>
              </a:rPr>
              <a:t>   </a:t>
            </a:r>
            <a:r>
              <a:rPr lang="en-US" altLang="zh-CN" sz="2800" b="1" i="1" dirty="0">
                <a:latin typeface="Arial" charset="0"/>
                <a:ea typeface="宋体" charset="0"/>
                <a:cs typeface="宋体" charset="0"/>
              </a:rPr>
              <a:t>“Manasseh… has committed these detestable sins... Therefore, the God of Israel says: I am going to bring such disaster on Jerusalem and Judah… [that] </a:t>
            </a:r>
            <a:br>
              <a:rPr lang="en-US" altLang="zh-CN" sz="2800" b="1" i="1" dirty="0">
                <a:latin typeface="Arial" charset="0"/>
                <a:ea typeface="宋体" charset="0"/>
                <a:cs typeface="宋体" charset="0"/>
              </a:rPr>
            </a:br>
            <a:r>
              <a:rPr lang="en-US" altLang="zh-CN" sz="2800" b="1" i="1" dirty="0">
                <a:latin typeface="Arial" charset="0"/>
                <a:ea typeface="宋体" charset="0"/>
                <a:cs typeface="宋体" charset="0"/>
              </a:rPr>
              <a:t>I will wipe out Jerusalem as one wipes a dish... turning it upside down” </a:t>
            </a:r>
            <a:br>
              <a:rPr lang="en-US" altLang="zh-CN" sz="2800" b="1" i="1" dirty="0">
                <a:latin typeface="Arial" charset="0"/>
                <a:ea typeface="宋体" charset="0"/>
                <a:cs typeface="宋体" charset="0"/>
              </a:rPr>
            </a:br>
            <a:r>
              <a:rPr lang="en-US" altLang="zh-CN" sz="2800" b="1" i="1" dirty="0">
                <a:latin typeface="Arial" charset="0"/>
                <a:ea typeface="宋体" charset="0"/>
                <a:cs typeface="宋体" charset="0"/>
              </a:rPr>
              <a:t>(2 Kings 21:11-15)</a:t>
            </a:r>
            <a:r>
              <a:rPr lang="en-US" altLang="zh-CN" sz="2800" b="1" dirty="0">
                <a:latin typeface="Arial" charset="0"/>
                <a:ea typeface="宋体" charset="0"/>
                <a:cs typeface="宋体" charset="0"/>
              </a:rPr>
              <a:t>.</a:t>
            </a:r>
            <a:endParaRPr lang="en-US" altLang="zh-CN" b="1" i="1" dirty="0">
              <a:latin typeface="Arial" charset="0"/>
              <a:ea typeface="宋体" charset="0"/>
              <a:cs typeface="宋体"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r>
              <a:rPr lang="en-US" altLang="zh-CN" b="1">
                <a:latin typeface="Arial" panose="020B0604020202020204" pitchFamily="34" charset="0"/>
                <a:ea typeface="宋体" charset="0"/>
                <a:cs typeface="Arial" panose="020B0604020202020204" pitchFamily="34" charset="0"/>
              </a:rPr>
              <a:t>King Jehoiakim</a:t>
            </a:r>
          </a:p>
        </p:txBody>
      </p:sp>
      <p:sp>
        <p:nvSpPr>
          <p:cNvPr id="57347" name="Rectangle 3"/>
          <p:cNvSpPr>
            <a:spLocks noGrp="1" noChangeArrowheads="1"/>
          </p:cNvSpPr>
          <p:nvPr>
            <p:ph type="body" idx="1"/>
          </p:nvPr>
        </p:nvSpPr>
        <p:spPr>
          <a:xfrm>
            <a:off x="4355976" y="1555750"/>
            <a:ext cx="4178424" cy="4464050"/>
          </a:xfrm>
        </p:spPr>
        <p:txBody>
          <a:bodyPr/>
          <a:lstStyle/>
          <a:p>
            <a:pPr eaLnBrk="1" hangingPunct="1">
              <a:lnSpc>
                <a:spcPct val="90000"/>
              </a:lnSpc>
            </a:pPr>
            <a:r>
              <a:rPr lang="en-US" altLang="zh-CN" sz="2200" b="1" dirty="0">
                <a:latin typeface="Arial" panose="020B0604020202020204" pitchFamily="34" charset="0"/>
                <a:ea typeface="宋体" charset="0"/>
                <a:cs typeface="Arial" panose="020B0604020202020204" pitchFamily="34" charset="0"/>
              </a:rPr>
              <a:t>Even after he was defeated by the Babylonians, he did not repent.</a:t>
            </a:r>
          </a:p>
          <a:p>
            <a:pPr eaLnBrk="1" hangingPunct="1">
              <a:lnSpc>
                <a:spcPct val="90000"/>
              </a:lnSpc>
            </a:pPr>
            <a:endParaRPr lang="en-US" altLang="zh-CN" sz="1600" b="1" dirty="0">
              <a:latin typeface="Arial" panose="020B0604020202020204" pitchFamily="34" charset="0"/>
              <a:ea typeface="宋体" charset="0"/>
              <a:cs typeface="Arial" panose="020B0604020202020204" pitchFamily="34" charset="0"/>
            </a:endParaRPr>
          </a:p>
          <a:p>
            <a:pPr eaLnBrk="1" hangingPunct="1">
              <a:lnSpc>
                <a:spcPct val="90000"/>
              </a:lnSpc>
            </a:pPr>
            <a:r>
              <a:rPr lang="en-US" altLang="zh-CN" sz="2200" b="1" dirty="0">
                <a:latin typeface="Arial" panose="020B0604020202020204" pitchFamily="34" charset="0"/>
                <a:ea typeface="宋体" charset="0"/>
                <a:cs typeface="Arial" panose="020B0604020202020204" pitchFamily="34" charset="0"/>
              </a:rPr>
              <a:t>God commanded Jeremiah to write down warnings of the destruction of Judah by Babylon as God’s divine judgment.</a:t>
            </a:r>
          </a:p>
          <a:p>
            <a:pPr eaLnBrk="1" hangingPunct="1">
              <a:lnSpc>
                <a:spcPct val="90000"/>
              </a:lnSpc>
            </a:pPr>
            <a:endParaRPr lang="en-US" altLang="zh-CN" sz="1600" b="1" dirty="0">
              <a:latin typeface="Arial" panose="020B0604020202020204" pitchFamily="34" charset="0"/>
              <a:ea typeface="宋体" charset="0"/>
              <a:cs typeface="Arial" panose="020B0604020202020204" pitchFamily="34" charset="0"/>
            </a:endParaRPr>
          </a:p>
          <a:p>
            <a:pPr eaLnBrk="1" hangingPunct="1">
              <a:lnSpc>
                <a:spcPct val="90000"/>
              </a:lnSpc>
            </a:pPr>
            <a:r>
              <a:rPr lang="en-US" altLang="zh-CN" sz="2200" b="1" dirty="0">
                <a:latin typeface="Arial" panose="020B0604020202020204" pitchFamily="34" charset="0"/>
                <a:ea typeface="宋体" charset="0"/>
                <a:cs typeface="Arial" panose="020B0604020202020204" pitchFamily="34" charset="0"/>
              </a:rPr>
              <a:t>When the scroll was read to Jehoiakim, he cut and burned it in sections.</a:t>
            </a:r>
          </a:p>
        </p:txBody>
      </p:sp>
      <p:pic>
        <p:nvPicPr>
          <p:cNvPr id="57349" name="Picture 5" descr="jer36"/>
          <p:cNvPicPr>
            <a:picLocks noChangeAspect="1" noChangeArrowheads="1"/>
          </p:cNvPicPr>
          <p:nvPr/>
        </p:nvPicPr>
        <p:blipFill>
          <a:blip r:embed="rId4">
            <a:extLst>
              <a:ext uri="{28A0092B-C50C-407E-A947-70E740481C1C}">
                <a14:useLocalDpi xmlns:a14="http://schemas.microsoft.com/office/drawing/2010/main" val="0"/>
              </a:ext>
            </a:extLst>
          </a:blip>
          <a:srcRect b="10901"/>
          <a:stretch>
            <a:fillRect/>
          </a:stretch>
        </p:blipFill>
        <p:spPr bwMode="auto">
          <a:xfrm>
            <a:off x="611188" y="1412875"/>
            <a:ext cx="3562350" cy="446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childTnLst>
                          </p:cTn>
                        </p:par>
                        <p:par>
                          <p:cTn id="15" fill="hold" nodeType="afterGroup">
                            <p:stCondLst>
                              <p:cond delay="0"/>
                            </p:stCondLst>
                            <p:childTnLst>
                              <p:par>
                                <p:cTn id="16" presetID="8" presetClass="entr" presetSubtype="16" fill="hold" nodeType="afterEffect">
                                  <p:stCondLst>
                                    <p:cond delay="2000"/>
                                  </p:stCondLst>
                                  <p:childTnLst>
                                    <p:set>
                                      <p:cBhvr>
                                        <p:cTn id="17" dur="1" fill="hold">
                                          <p:stCondLst>
                                            <p:cond delay="0"/>
                                          </p:stCondLst>
                                        </p:cTn>
                                        <p:tgtEl>
                                          <p:spTgt spid="57349"/>
                                        </p:tgtEl>
                                        <p:attrNameLst>
                                          <p:attrName>style.visibility</p:attrName>
                                        </p:attrNameLst>
                                      </p:cBhvr>
                                      <p:to>
                                        <p:strVal val="visible"/>
                                      </p:to>
                                    </p:set>
                                    <p:animEffect transition="in" filter="diamond(in)">
                                      <p:cBhvr>
                                        <p:cTn id="18" dur="20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2ADC522-30A4-85FD-DF72-EE803404CE6D}"/>
              </a:ext>
            </a:extLst>
          </p:cNvPr>
          <p:cNvGrpSpPr/>
          <p:nvPr/>
        </p:nvGrpSpPr>
        <p:grpSpPr>
          <a:xfrm>
            <a:off x="3841790" y="1506536"/>
            <a:ext cx="4673296" cy="3418885"/>
            <a:chOff x="3841790" y="1506536"/>
            <a:chExt cx="4673296" cy="3418885"/>
          </a:xfrm>
        </p:grpSpPr>
        <p:sp>
          <p:nvSpPr>
            <p:cNvPr id="119822" name="Text Box 14"/>
            <p:cNvSpPr txBox="1">
              <a:spLocks noChangeArrowheads="1"/>
            </p:cNvSpPr>
            <p:nvPr/>
          </p:nvSpPr>
          <p:spPr bwMode="auto">
            <a:xfrm>
              <a:off x="5580112" y="4011021"/>
              <a:ext cx="2881313"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a:spcBef>
                  <a:spcPct val="50000"/>
                </a:spcBef>
              </a:pPr>
              <a:r>
                <a:rPr lang="en-US" altLang="zh-CN" b="1" u="sng" dirty="0">
                  <a:solidFill>
                    <a:srgbClr val="FF0000"/>
                  </a:solidFill>
                  <a:latin typeface="Comic Sans MS" charset="0"/>
                </a:rPr>
                <a:t>Molech</a:t>
              </a:r>
            </a:p>
            <a:p>
              <a:pPr algn="ctr">
                <a:spcBef>
                  <a:spcPct val="50000"/>
                </a:spcBef>
              </a:pPr>
              <a:r>
                <a:rPr lang="en-US" altLang="zh-CN" sz="2000" dirty="0">
                  <a:latin typeface="Trebuchet MS" charset="0"/>
                </a:rPr>
                <a:t>god of the Ammonites</a:t>
              </a:r>
              <a:endParaRPr lang="en-US" sz="2000" dirty="0">
                <a:latin typeface="Trebuchet MS" charset="0"/>
              </a:endParaRPr>
            </a:p>
          </p:txBody>
        </p:sp>
        <p:pic>
          <p:nvPicPr>
            <p:cNvPr id="1030" name="Picture 6" descr="seven chapels of Moloch Archives - The Outlaw Bible Student">
              <a:extLst>
                <a:ext uri="{FF2B5EF4-FFF2-40B4-BE49-F238E27FC236}">
                  <a16:creationId xmlns:a16="http://schemas.microsoft.com/office/drawing/2014/main" id="{7BBC9B99-1487-44EE-2BC3-2867B42BC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90" y="1506536"/>
              <a:ext cx="4673296" cy="2426519"/>
            </a:xfrm>
            <a:prstGeom prst="rect">
              <a:avLst/>
            </a:prstGeom>
            <a:noFill/>
            <a:extLst>
              <a:ext uri="{909E8E84-426E-40DD-AFC4-6F175D3DCCD1}">
                <a14:hiddenFill xmlns:a14="http://schemas.microsoft.com/office/drawing/2010/main">
                  <a:solidFill>
                    <a:srgbClr val="FFFFFF"/>
                  </a:solidFill>
                </a14:hiddenFill>
              </a:ext>
            </a:extLst>
          </p:spPr>
        </p:pic>
      </p:grpSp>
      <p:sp>
        <p:nvSpPr>
          <p:cNvPr id="45058"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How the Kingdom Divided</a:t>
            </a:r>
          </a:p>
        </p:txBody>
      </p:sp>
      <p:sp>
        <p:nvSpPr>
          <p:cNvPr id="45059" name="Text Box 5"/>
          <p:cNvSpPr txBox="1">
            <a:spLocks noChangeArrowheads="1"/>
          </p:cNvSpPr>
          <p:nvPr/>
        </p:nvSpPr>
        <p:spPr bwMode="auto">
          <a:xfrm>
            <a:off x="6280150" y="235426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endParaRPr lang="en-US" sz="1800"/>
          </a:p>
        </p:txBody>
      </p:sp>
      <p:sp>
        <p:nvSpPr>
          <p:cNvPr id="45065" name="Text Box 18"/>
          <p:cNvSpPr txBox="1">
            <a:spLocks noChangeArrowheads="1"/>
          </p:cNvSpPr>
          <p:nvPr/>
        </p:nvSpPr>
        <p:spPr bwMode="auto">
          <a:xfrm>
            <a:off x="6370439" y="698276"/>
            <a:ext cx="2232025"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spcBef>
                <a:spcPct val="50000"/>
              </a:spcBef>
            </a:pPr>
            <a:r>
              <a:rPr lang="en-US" sz="2800" dirty="0">
                <a:solidFill>
                  <a:srgbClr val="FFFF00"/>
                </a:solidFill>
                <a:latin typeface="Times New Roman" charset="0"/>
              </a:rPr>
              <a:t>1 Kings 11:5</a:t>
            </a:r>
          </a:p>
        </p:txBody>
      </p:sp>
      <p:grpSp>
        <p:nvGrpSpPr>
          <p:cNvPr id="3" name="Group 2">
            <a:extLst>
              <a:ext uri="{FF2B5EF4-FFF2-40B4-BE49-F238E27FC236}">
                <a16:creationId xmlns:a16="http://schemas.microsoft.com/office/drawing/2014/main" id="{48A9F989-724B-C285-29E6-DFB0822CD7B7}"/>
              </a:ext>
            </a:extLst>
          </p:cNvPr>
          <p:cNvGrpSpPr/>
          <p:nvPr/>
        </p:nvGrpSpPr>
        <p:grpSpPr>
          <a:xfrm>
            <a:off x="2906712" y="3168724"/>
            <a:ext cx="2592388" cy="3513394"/>
            <a:chOff x="3293884" y="2705894"/>
            <a:chExt cx="2592388" cy="3513394"/>
          </a:xfrm>
        </p:grpSpPr>
        <p:sp>
          <p:nvSpPr>
            <p:cNvPr id="119825" name="Text Box 17"/>
            <p:cNvSpPr txBox="1">
              <a:spLocks noChangeArrowheads="1"/>
            </p:cNvSpPr>
            <p:nvPr/>
          </p:nvSpPr>
          <p:spPr bwMode="auto">
            <a:xfrm>
              <a:off x="3293884" y="5295958"/>
              <a:ext cx="2592388" cy="923330"/>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a:spcBef>
                  <a:spcPct val="50000"/>
                </a:spcBef>
              </a:pPr>
              <a:r>
                <a:rPr lang="en-US" altLang="zh-CN" b="1" u="sng" dirty="0">
                  <a:solidFill>
                    <a:srgbClr val="FF0000"/>
                  </a:solidFill>
                  <a:latin typeface="Comic Sans MS" charset="0"/>
                </a:rPr>
                <a:t>Chemosh</a:t>
              </a:r>
            </a:p>
            <a:p>
              <a:pPr algn="ctr">
                <a:spcBef>
                  <a:spcPct val="50000"/>
                </a:spcBef>
              </a:pPr>
              <a:r>
                <a:rPr lang="en-US" altLang="zh-CN" sz="2000" dirty="0">
                  <a:latin typeface="Trebuchet MS" charset="0"/>
                </a:rPr>
                <a:t>god of the Moabites</a:t>
              </a:r>
            </a:p>
          </p:txBody>
        </p:sp>
        <p:pic>
          <p:nvPicPr>
            <p:cNvPr id="1026" name="Picture 2">
              <a:extLst>
                <a:ext uri="{FF2B5EF4-FFF2-40B4-BE49-F238E27FC236}">
                  <a16:creationId xmlns:a16="http://schemas.microsoft.com/office/drawing/2014/main" id="{F831141A-3451-8BB2-5480-E111B85932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47" r="24765"/>
            <a:stretch/>
          </p:blipFill>
          <p:spPr bwMode="auto">
            <a:xfrm>
              <a:off x="3437913" y="2705894"/>
              <a:ext cx="2304331" cy="2549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463A80B2-688A-B4AA-5E22-E8FD4E4C27A5}"/>
              </a:ext>
            </a:extLst>
          </p:cNvPr>
          <p:cNvGrpSpPr/>
          <p:nvPr/>
        </p:nvGrpSpPr>
        <p:grpSpPr>
          <a:xfrm>
            <a:off x="64307" y="1506536"/>
            <a:ext cx="3168650" cy="3705956"/>
            <a:chOff x="432942" y="1340768"/>
            <a:chExt cx="3168650" cy="3705956"/>
          </a:xfrm>
        </p:grpSpPr>
        <p:sp>
          <p:nvSpPr>
            <p:cNvPr id="119818" name="Text Box 10"/>
            <p:cNvSpPr txBox="1">
              <a:spLocks noChangeArrowheads="1"/>
            </p:cNvSpPr>
            <p:nvPr/>
          </p:nvSpPr>
          <p:spPr bwMode="auto">
            <a:xfrm>
              <a:off x="432942" y="1340768"/>
              <a:ext cx="3168650" cy="914400"/>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a:spcBef>
                  <a:spcPct val="50000"/>
                </a:spcBef>
              </a:pPr>
              <a:r>
                <a:rPr lang="en-US" altLang="zh-CN" b="1" u="sng" dirty="0">
                  <a:solidFill>
                    <a:srgbClr val="FF0000"/>
                  </a:solidFill>
                  <a:latin typeface="Comic Sans MS" charset="0"/>
                </a:rPr>
                <a:t>Ashtoreth</a:t>
              </a:r>
            </a:p>
            <a:p>
              <a:pPr algn="ctr">
                <a:spcBef>
                  <a:spcPct val="50000"/>
                </a:spcBef>
              </a:pPr>
              <a:r>
                <a:rPr lang="en-US" altLang="zh-CN" sz="2000" dirty="0">
                  <a:latin typeface="Trebuchet MS" charset="0"/>
                </a:rPr>
                <a:t>goddess of the Sidonians</a:t>
              </a:r>
              <a:endParaRPr lang="en-US" sz="2000" dirty="0">
                <a:latin typeface="Trebuchet MS" charset="0"/>
              </a:endParaRPr>
            </a:p>
          </p:txBody>
        </p:sp>
        <p:pic>
          <p:nvPicPr>
            <p:cNvPr id="1028" name="Picture 4">
              <a:extLst>
                <a:ext uri="{FF2B5EF4-FFF2-40B4-BE49-F238E27FC236}">
                  <a16:creationId xmlns:a16="http://schemas.microsoft.com/office/drawing/2014/main" id="{E4A2C48A-0C20-CE7E-5606-33DF8F7C51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492" r="7583"/>
            <a:stretch/>
          </p:blipFill>
          <p:spPr bwMode="auto">
            <a:xfrm>
              <a:off x="539552" y="2249612"/>
              <a:ext cx="2948582" cy="279711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Text Box 5"/>
          <p:cNvSpPr txBox="1">
            <a:spLocks noChangeArrowheads="1"/>
          </p:cNvSpPr>
          <p:nvPr/>
        </p:nvSpPr>
        <p:spPr bwMode="auto">
          <a:xfrm>
            <a:off x="4859338" y="1916113"/>
            <a:ext cx="3240087" cy="3016250"/>
          </a:xfrm>
          <a:prstGeom prst="rect">
            <a:avLst/>
          </a:prstGeom>
          <a:noFill/>
          <a:ln w="9525">
            <a:noFill/>
            <a:miter lim="800000"/>
            <a:headEnd/>
            <a:tailEnd/>
          </a:ln>
          <a:effectLst/>
        </p:spPr>
        <p:txBody>
          <a:bodyPr>
            <a:spAutoFit/>
          </a:bodyPr>
          <a:lstStyle>
            <a:lvl1pPr>
              <a:defRPr sz="2400">
                <a:solidFill>
                  <a:schemeClr val="tx1"/>
                </a:solidFill>
                <a:latin typeface="Arial" charset="0"/>
                <a:ea typeface="宋体" charset="0"/>
                <a:cs typeface="宋体" charset="0"/>
              </a:defRPr>
            </a:lvl1pPr>
            <a:lvl2pPr marL="37931725" indent="-37474525">
              <a:defRPr sz="2400">
                <a:solidFill>
                  <a:schemeClr val="tx1"/>
                </a:solidFill>
                <a:latin typeface="Arial" charset="0"/>
                <a:ea typeface="宋体" charset="0"/>
                <a:cs typeface="宋体" charset="0"/>
              </a:defRPr>
            </a:lvl2pPr>
            <a:lvl3pPr>
              <a:defRPr sz="2400">
                <a:solidFill>
                  <a:schemeClr val="tx1"/>
                </a:solidFill>
                <a:latin typeface="Arial" charset="0"/>
                <a:ea typeface="宋体" charset="0"/>
                <a:cs typeface="宋体" charset="0"/>
              </a:defRPr>
            </a:lvl3pPr>
            <a:lvl4pPr>
              <a:defRPr sz="2400">
                <a:solidFill>
                  <a:schemeClr val="tx1"/>
                </a:solidFill>
                <a:latin typeface="Arial" charset="0"/>
                <a:ea typeface="宋体" charset="0"/>
                <a:cs typeface="宋体" charset="0"/>
              </a:defRPr>
            </a:lvl4pPr>
            <a:lvl5pPr>
              <a:defRPr sz="2400">
                <a:solidFill>
                  <a:schemeClr val="tx1"/>
                </a:solidFill>
                <a:latin typeface="Arial" charset="0"/>
                <a:ea typeface="宋体" charset="0"/>
                <a:cs typeface="宋体" charset="0"/>
              </a:defRPr>
            </a:lvl5pPr>
            <a:lvl6pPr marL="457200" eaLnBrk="0" fontAlgn="base" hangingPunct="0">
              <a:spcBef>
                <a:spcPct val="0"/>
              </a:spcBef>
              <a:spcAft>
                <a:spcPct val="0"/>
              </a:spcAft>
              <a:defRPr sz="2400">
                <a:solidFill>
                  <a:schemeClr val="tx1"/>
                </a:solidFill>
                <a:latin typeface="Arial" charset="0"/>
                <a:ea typeface="宋体" charset="0"/>
                <a:cs typeface="宋体" charset="0"/>
              </a:defRPr>
            </a:lvl6pPr>
            <a:lvl7pPr marL="914400" eaLnBrk="0" fontAlgn="base" hangingPunct="0">
              <a:spcBef>
                <a:spcPct val="0"/>
              </a:spcBef>
              <a:spcAft>
                <a:spcPct val="0"/>
              </a:spcAft>
              <a:defRPr sz="2400">
                <a:solidFill>
                  <a:schemeClr val="tx1"/>
                </a:solidFill>
                <a:latin typeface="Arial" charset="0"/>
                <a:ea typeface="宋体" charset="0"/>
                <a:cs typeface="宋体" charset="0"/>
              </a:defRPr>
            </a:lvl7pPr>
            <a:lvl8pPr marL="1371600" eaLnBrk="0" fontAlgn="base" hangingPunct="0">
              <a:spcBef>
                <a:spcPct val="0"/>
              </a:spcBef>
              <a:spcAft>
                <a:spcPct val="0"/>
              </a:spcAft>
              <a:defRPr sz="2400">
                <a:solidFill>
                  <a:schemeClr val="tx1"/>
                </a:solidFill>
                <a:latin typeface="Arial" charset="0"/>
                <a:ea typeface="宋体" charset="0"/>
                <a:cs typeface="宋体" charset="0"/>
              </a:defRPr>
            </a:lvl8pPr>
            <a:lvl9pPr marL="18288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defRPr/>
            </a:pPr>
            <a:r>
              <a:rPr lang="en-US" altLang="zh-CN" sz="3200" b="1" i="1">
                <a:solidFill>
                  <a:srgbClr val="FF0000"/>
                </a:solidFill>
                <a:effectLst>
                  <a:outerShdw blurRad="38100" dist="38100" dir="2700000" algn="tl">
                    <a:srgbClr val="DDDDDD"/>
                  </a:outerShdw>
                </a:effectLst>
                <a:latin typeface="Garamond" charset="0"/>
              </a:rPr>
              <a:t>“The king and all his attendants who heard all these words showed no fear, nor did they tear their clothes.”    </a:t>
            </a:r>
          </a:p>
        </p:txBody>
      </p:sp>
      <p:sp>
        <p:nvSpPr>
          <p:cNvPr id="114690" name="Rectangle 8"/>
          <p:cNvSpPr>
            <a:spLocks noChangeArrowheads="1"/>
          </p:cNvSpPr>
          <p:nvPr/>
        </p:nvSpPr>
        <p:spPr bwMode="auto">
          <a:xfrm>
            <a:off x="195263" y="228600"/>
            <a:ext cx="8015287"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altLang="zh-CN" sz="4200">
                <a:solidFill>
                  <a:schemeClr val="tx2"/>
                </a:solidFill>
              </a:rPr>
              <a:t>Jeremiah 36:24</a:t>
            </a:r>
          </a:p>
        </p:txBody>
      </p:sp>
      <p:pic>
        <p:nvPicPr>
          <p:cNvPr id="114691" name="Picture 11" descr="jehoiak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484313"/>
            <a:ext cx="3017837" cy="4608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Rot="1" noChangeArrowheads="1"/>
          </p:cNvSpPr>
          <p:nvPr>
            <p:ph type="ctrTitle"/>
          </p:nvPr>
        </p:nvSpPr>
        <p:spPr>
          <a:xfrm>
            <a:off x="2339752" y="1964267"/>
            <a:ext cx="6118449" cy="3480957"/>
          </a:xfrm>
          <a:effectLst/>
        </p:spPr>
        <p:txBody>
          <a:bodyPr vert="horz" lIns="91440" tIns="45720" rIns="91440" bIns="45720" rtlCol="0" anchor="b">
            <a:normAutofit/>
          </a:bodyPr>
          <a:lstStyle/>
          <a:p>
            <a:r>
              <a:rPr lang="en-US" altLang="zh-CN" sz="5400" b="1" dirty="0">
                <a:latin typeface="Arial" panose="020B0604020202020204" pitchFamily="34" charset="0"/>
                <a:ea typeface="宋体" charset="0"/>
                <a:cs typeface="Arial" panose="020B0604020202020204" pitchFamily="34" charset="0"/>
              </a:rPr>
              <a:t>God’s Forewarnings to Kings of Judah</a:t>
            </a:r>
          </a:p>
        </p:txBody>
      </p:sp>
    </p:spTree>
  </p:cSld>
  <p:clrMapOvr>
    <a:masterClrMapping/>
  </p:clrMapOvr>
  <p:transition spd="med">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5" descr="isai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407" y="1355102"/>
            <a:ext cx="3276073" cy="5458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8786" name="AutoShape 11"/>
          <p:cNvSpPr>
            <a:spLocks noChangeArrowheads="1"/>
          </p:cNvSpPr>
          <p:nvPr/>
        </p:nvSpPr>
        <p:spPr bwMode="auto">
          <a:xfrm>
            <a:off x="467544" y="1700808"/>
            <a:ext cx="4752975" cy="4465637"/>
          </a:xfrm>
          <a:prstGeom prst="wedgeRoundRectCallout">
            <a:avLst>
              <a:gd name="adj1" fmla="val 76077"/>
              <a:gd name="adj2" fmla="val -26008"/>
              <a:gd name="adj3" fmla="val 16667"/>
            </a:avLst>
          </a:prstGeom>
          <a:solidFill>
            <a:schemeClr val="accent1">
              <a:lumMod val="20000"/>
              <a:lumOff val="80000"/>
            </a:schemeClr>
          </a:solidFill>
          <a:ln w="9525">
            <a:solidFill>
              <a:schemeClr val="tx1"/>
            </a:solidFill>
            <a:miter lim="800000"/>
            <a:headEnd/>
            <a:tailEnd/>
          </a:ln>
        </p:spPr>
        <p:txBody>
          <a:bodyPr/>
          <a:lstStyle/>
          <a:p>
            <a:pPr algn="ctr"/>
            <a:endParaRPr lang="en-US">
              <a:latin typeface="Arial" panose="020B0604020202020204" pitchFamily="34" charset="0"/>
              <a:cs typeface="Arial" panose="020B0604020202020204" pitchFamily="34" charset="0"/>
            </a:endParaRPr>
          </a:p>
        </p:txBody>
      </p:sp>
      <p:sp>
        <p:nvSpPr>
          <p:cNvPr id="118787"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Isaiah to King Hezekiah</a:t>
            </a:r>
          </a:p>
        </p:txBody>
      </p:sp>
      <p:sp>
        <p:nvSpPr>
          <p:cNvPr id="118789" name="Text Box 10"/>
          <p:cNvSpPr txBox="1">
            <a:spLocks noChangeArrowheads="1"/>
          </p:cNvSpPr>
          <p:nvPr/>
        </p:nvSpPr>
        <p:spPr bwMode="auto">
          <a:xfrm>
            <a:off x="6084888" y="765175"/>
            <a:ext cx="249954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spcBef>
                <a:spcPct val="50000"/>
              </a:spcBef>
            </a:pPr>
            <a:r>
              <a:rPr lang="en-US" sz="2800" dirty="0">
                <a:solidFill>
                  <a:srgbClr val="FFFF00"/>
                </a:solidFill>
                <a:latin typeface="Arial" panose="020B0604020202020204" pitchFamily="34" charset="0"/>
                <a:cs typeface="Arial" panose="020B0604020202020204" pitchFamily="34" charset="0"/>
              </a:rPr>
              <a:t>Isaiah 39:6-7</a:t>
            </a:r>
          </a:p>
        </p:txBody>
      </p:sp>
      <p:sp>
        <p:nvSpPr>
          <p:cNvPr id="118790" name="Rectangle 3"/>
          <p:cNvSpPr>
            <a:spLocks noGrp="1" noChangeArrowheads="1"/>
          </p:cNvSpPr>
          <p:nvPr>
            <p:ph type="body" idx="1"/>
          </p:nvPr>
        </p:nvSpPr>
        <p:spPr>
          <a:xfrm>
            <a:off x="538982" y="1916708"/>
            <a:ext cx="4752975" cy="4392612"/>
          </a:xfrm>
        </p:spPr>
        <p:txBody>
          <a:bodyPr/>
          <a:lstStyle/>
          <a:p>
            <a:pPr marL="9525" indent="-9525" eaLnBrk="1" hangingPunct="1">
              <a:buFont typeface="Wingdings" charset="0"/>
              <a:buNone/>
            </a:pPr>
            <a:r>
              <a:rPr lang="en-US" altLang="zh-CN" sz="2400" i="1" dirty="0">
                <a:latin typeface="Arial" panose="020B0604020202020204" pitchFamily="34" charset="0"/>
                <a:ea typeface="宋体" charset="0"/>
                <a:cs typeface="Arial" panose="020B0604020202020204" pitchFamily="34" charset="0"/>
              </a:rPr>
              <a:t>“</a:t>
            </a:r>
            <a:r>
              <a:rPr lang="en-US" altLang="zh-CN" sz="2400" b="1" i="1" dirty="0">
                <a:latin typeface="Arial" panose="020B0604020202020204" pitchFamily="34" charset="0"/>
                <a:ea typeface="宋体" charset="0"/>
                <a:cs typeface="Arial" panose="020B0604020202020204" pitchFamily="34" charset="0"/>
              </a:rPr>
              <a:t>The time will surely come when everything in your palace, and all that your fathers have stored up until this day, </a:t>
            </a:r>
            <a:r>
              <a:rPr lang="en-US" altLang="zh-CN" sz="2400" b="1" i="1" u="sng" dirty="0">
                <a:latin typeface="Arial" panose="020B0604020202020204" pitchFamily="34" charset="0"/>
                <a:ea typeface="宋体" charset="0"/>
                <a:cs typeface="Arial" panose="020B0604020202020204" pitchFamily="34" charset="0"/>
              </a:rPr>
              <a:t>will be carried off to Babylon</a:t>
            </a:r>
            <a:r>
              <a:rPr lang="en-US" altLang="zh-CN" sz="2400" b="1" i="1" dirty="0">
                <a:latin typeface="Arial" panose="020B0604020202020204" pitchFamily="34" charset="0"/>
                <a:ea typeface="宋体" charset="0"/>
                <a:cs typeface="Arial" panose="020B0604020202020204" pitchFamily="34" charset="0"/>
              </a:rPr>
              <a:t>. Nothing will be left… And </a:t>
            </a:r>
            <a:r>
              <a:rPr lang="en-US" altLang="zh-CN" sz="2400" b="1" i="1" u="sng" dirty="0">
                <a:latin typeface="Arial" panose="020B0604020202020204" pitchFamily="34" charset="0"/>
                <a:ea typeface="宋体" charset="0"/>
                <a:cs typeface="Arial" panose="020B0604020202020204" pitchFamily="34" charset="0"/>
              </a:rPr>
              <a:t>some of your </a:t>
            </a:r>
            <a:r>
              <a:rPr lang="en-US" altLang="zh-CN" sz="2400" b="1" i="1" u="sng" dirty="0" err="1">
                <a:latin typeface="Arial" panose="020B0604020202020204" pitchFamily="34" charset="0"/>
                <a:ea typeface="宋体" charset="0"/>
                <a:cs typeface="Arial" panose="020B0604020202020204" pitchFamily="34" charset="0"/>
              </a:rPr>
              <a:t>descendents</a:t>
            </a:r>
            <a:r>
              <a:rPr lang="en-US" altLang="zh-CN" sz="2400" b="1" i="1" u="sng" dirty="0">
                <a:latin typeface="Arial" panose="020B0604020202020204" pitchFamily="34" charset="0"/>
                <a:ea typeface="宋体" charset="0"/>
                <a:cs typeface="Arial" panose="020B0604020202020204" pitchFamily="34" charset="0"/>
              </a:rPr>
              <a:t>… will be taken away</a:t>
            </a:r>
            <a:r>
              <a:rPr lang="en-US" altLang="zh-CN" sz="2400" b="1" i="1" dirty="0">
                <a:latin typeface="Arial" panose="020B0604020202020204" pitchFamily="34" charset="0"/>
                <a:ea typeface="宋体" charset="0"/>
                <a:cs typeface="Arial" panose="020B0604020202020204" pitchFamily="34" charset="0"/>
              </a:rPr>
              <a:t>, and they will become eunuchs in the palace of the </a:t>
            </a:r>
            <a:r>
              <a:rPr lang="en-US" altLang="zh-CN" sz="2400" b="1" i="1" u="sng" dirty="0">
                <a:latin typeface="Arial" panose="020B0604020202020204" pitchFamily="34" charset="0"/>
                <a:ea typeface="宋体" charset="0"/>
                <a:cs typeface="Arial" panose="020B0604020202020204" pitchFamily="34" charset="0"/>
              </a:rPr>
              <a:t>king of Babylon</a:t>
            </a:r>
            <a:r>
              <a:rPr lang="en-US" altLang="zh-CN" sz="2400" b="1" i="1" dirty="0">
                <a:latin typeface="Arial" panose="020B0604020202020204" pitchFamily="34" charset="0"/>
                <a:ea typeface="宋体" charset="0"/>
                <a:cs typeface="Arial" panose="020B0604020202020204" pitchFamily="34" charset="0"/>
              </a:rPr>
              <a:t>.” </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4"/>
          <p:cNvSpPr>
            <a:spLocks noGrp="1" noChangeArrowheads="1"/>
          </p:cNvSpPr>
          <p:nvPr>
            <p:ph type="title"/>
          </p:nvPr>
        </p:nvSpPr>
        <p:spPr>
          <a:noFill/>
        </p:spPr>
        <p:txBody>
          <a:bodyPr/>
          <a:lstStyle/>
          <a:p>
            <a:pPr eaLnBrk="1" hangingPunct="1"/>
            <a:r>
              <a:rPr lang="en-US" dirty="0">
                <a:latin typeface="Arial" panose="020B0604020202020204" pitchFamily="34" charset="0"/>
                <a:cs typeface="Arial" panose="020B0604020202020204" pitchFamily="34" charset="0"/>
              </a:rPr>
              <a:t>Jeremiah to King Jehoiakim</a:t>
            </a:r>
          </a:p>
        </p:txBody>
      </p:sp>
      <p:pic>
        <p:nvPicPr>
          <p:cNvPr id="120834" name="Picture 6" descr="jeremiahtheproph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3973"/>
            <a:ext cx="5004048" cy="35040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7" name="AutoShape 9"/>
          <p:cNvSpPr>
            <a:spLocks noChangeArrowheads="1"/>
          </p:cNvSpPr>
          <p:nvPr/>
        </p:nvSpPr>
        <p:spPr bwMode="auto">
          <a:xfrm>
            <a:off x="4716016" y="1340768"/>
            <a:ext cx="4232721" cy="5040560"/>
          </a:xfrm>
          <a:prstGeom prst="wedgeEllipseCallout">
            <a:avLst>
              <a:gd name="adj1" fmla="val -57815"/>
              <a:gd name="adj2" fmla="val 1195"/>
            </a:avLst>
          </a:prstGeom>
          <a:solidFill>
            <a:schemeClr val="accent1">
              <a:lumMod val="20000"/>
              <a:lumOff val="80000"/>
            </a:schemeClr>
          </a:solidFill>
          <a:ln w="9525">
            <a:solidFill>
              <a:schemeClr val="tx1"/>
            </a:solidFill>
            <a:miter lim="800000"/>
            <a:headEnd/>
            <a:tailEnd/>
          </a:ln>
        </p:spPr>
        <p:txBody>
          <a:bodyPr/>
          <a:lstStyle/>
          <a:p>
            <a:pPr algn="ctr"/>
            <a:endParaRPr lang="en-US" b="1">
              <a:latin typeface="Arial" panose="020B0604020202020204" pitchFamily="34" charset="0"/>
              <a:cs typeface="Arial" panose="020B0604020202020204" pitchFamily="34" charset="0"/>
            </a:endParaRPr>
          </a:p>
        </p:txBody>
      </p:sp>
      <p:sp>
        <p:nvSpPr>
          <p:cNvPr id="120838" name="Text Box 8"/>
          <p:cNvSpPr txBox="1">
            <a:spLocks noChangeArrowheads="1"/>
          </p:cNvSpPr>
          <p:nvPr/>
        </p:nvSpPr>
        <p:spPr bwMode="auto">
          <a:xfrm>
            <a:off x="5052300" y="2349085"/>
            <a:ext cx="3848185"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spcBef>
                <a:spcPct val="50000"/>
              </a:spcBef>
            </a:pPr>
            <a:r>
              <a:rPr lang="en-US" altLang="zh-CN" b="1" i="1" dirty="0">
                <a:latin typeface="Arial" panose="020B0604020202020204" pitchFamily="34" charset="0"/>
                <a:cs typeface="Arial" panose="020B0604020202020204" pitchFamily="34" charset="0"/>
              </a:rPr>
              <a:t>"Even if Moses and Samuel were to stand before Me, My heart would not go out to this people. Send them away from My presence! Let them go!"</a:t>
            </a:r>
            <a:endParaRPr lang="en-US" b="1" dirty="0">
              <a:latin typeface="Arial" panose="020B0604020202020204" pitchFamily="34" charset="0"/>
              <a:cs typeface="Arial" panose="020B0604020202020204" pitchFamily="34" charset="0"/>
            </a:endParaRPr>
          </a:p>
        </p:txBody>
      </p:sp>
      <p:sp>
        <p:nvSpPr>
          <p:cNvPr id="120835" name="Text Box 7"/>
          <p:cNvSpPr txBox="1">
            <a:spLocks noChangeArrowheads="1"/>
          </p:cNvSpPr>
          <p:nvPr/>
        </p:nvSpPr>
        <p:spPr bwMode="auto">
          <a:xfrm>
            <a:off x="5586102" y="5373216"/>
            <a:ext cx="278058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spcBef>
                <a:spcPct val="50000"/>
              </a:spcBef>
            </a:pPr>
            <a:r>
              <a:rPr lang="en-US" sz="2800" b="1" dirty="0">
                <a:latin typeface="Arial" panose="020B0604020202020204" pitchFamily="34" charset="0"/>
                <a:cs typeface="Arial" panose="020B0604020202020204" pitchFamily="34" charset="0"/>
              </a:rPr>
              <a:t>Jeremiah 15:1</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jeremiahtheprophet">
            <a:extLst>
              <a:ext uri="{FF2B5EF4-FFF2-40B4-BE49-F238E27FC236}">
                <a16:creationId xmlns:a16="http://schemas.microsoft.com/office/drawing/2014/main" id="{E3EE90C2-379D-5C04-9F99-7B3F17CF3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3973"/>
            <a:ext cx="5004048" cy="35040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881" name="Rectangle 2"/>
          <p:cNvSpPr>
            <a:spLocks noGrp="1" noChangeArrowheads="1"/>
          </p:cNvSpPr>
          <p:nvPr>
            <p:ph type="title"/>
          </p:nvPr>
        </p:nvSpPr>
        <p:spPr>
          <a:noFill/>
        </p:spPr>
        <p:txBody>
          <a:bodyPr/>
          <a:lstStyle/>
          <a:p>
            <a:pPr eaLnBrk="1" hangingPunct="1"/>
            <a:r>
              <a:rPr lang="en-US">
                <a:latin typeface="Arial" panose="020B0604020202020204" pitchFamily="34" charset="0"/>
                <a:cs typeface="Arial" panose="020B0604020202020204" pitchFamily="34" charset="0"/>
              </a:rPr>
              <a:t>Jeremiah to King Jehoiakim</a:t>
            </a:r>
          </a:p>
        </p:txBody>
      </p:sp>
      <p:sp>
        <p:nvSpPr>
          <p:cNvPr id="122883" name="Text Box 4"/>
          <p:cNvSpPr txBox="1">
            <a:spLocks noChangeArrowheads="1"/>
          </p:cNvSpPr>
          <p:nvPr/>
        </p:nvSpPr>
        <p:spPr bwMode="auto">
          <a:xfrm>
            <a:off x="6156176" y="692696"/>
            <a:ext cx="23050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r">
              <a:spcBef>
                <a:spcPct val="50000"/>
              </a:spcBef>
            </a:pPr>
            <a:r>
              <a:rPr lang="en-US" sz="2800" dirty="0">
                <a:solidFill>
                  <a:srgbClr val="FFFF00"/>
                </a:solidFill>
                <a:latin typeface="Arial" panose="020B0604020202020204" pitchFamily="34" charset="0"/>
                <a:cs typeface="Arial" panose="020B0604020202020204" pitchFamily="34" charset="0"/>
              </a:rPr>
              <a:t>Jer 15:4</a:t>
            </a:r>
          </a:p>
        </p:txBody>
      </p:sp>
      <p:sp>
        <p:nvSpPr>
          <p:cNvPr id="122884" name="AutoShape 6"/>
          <p:cNvSpPr>
            <a:spLocks noChangeArrowheads="1"/>
          </p:cNvSpPr>
          <p:nvPr/>
        </p:nvSpPr>
        <p:spPr bwMode="auto">
          <a:xfrm>
            <a:off x="4356165" y="1143000"/>
            <a:ext cx="4753794" cy="3504027"/>
          </a:xfrm>
          <a:prstGeom prst="wedgeEllipseCallout">
            <a:avLst>
              <a:gd name="adj1" fmla="val -47940"/>
              <a:gd name="adj2" fmla="val 35231"/>
            </a:avLst>
          </a:prstGeom>
          <a:solidFill>
            <a:schemeClr val="accent1">
              <a:lumMod val="20000"/>
              <a:lumOff val="80000"/>
            </a:schemeClr>
          </a:solidFill>
          <a:ln w="9525">
            <a:solidFill>
              <a:schemeClr val="tx1"/>
            </a:solidFill>
            <a:miter lim="800000"/>
            <a:headEnd/>
            <a:tailEnd/>
          </a:ln>
        </p:spPr>
        <p:txBody>
          <a:bodyPr/>
          <a:lstStyle/>
          <a:p>
            <a:pPr algn="ctr"/>
            <a:endParaRPr lang="en-US">
              <a:latin typeface="Arial" panose="020B0604020202020204" pitchFamily="34" charset="0"/>
              <a:cs typeface="Arial" panose="020B0604020202020204" pitchFamily="34" charset="0"/>
            </a:endParaRPr>
          </a:p>
        </p:txBody>
      </p:sp>
      <p:sp>
        <p:nvSpPr>
          <p:cNvPr id="122885" name="Text Box 7"/>
          <p:cNvSpPr txBox="1">
            <a:spLocks noChangeArrowheads="1"/>
          </p:cNvSpPr>
          <p:nvPr/>
        </p:nvSpPr>
        <p:spPr bwMode="auto">
          <a:xfrm>
            <a:off x="5148064" y="1593263"/>
            <a:ext cx="3602236"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spcBef>
                <a:spcPct val="50000"/>
              </a:spcBef>
            </a:pPr>
            <a:r>
              <a:rPr lang="en-US" altLang="zh-CN" b="1" i="1" dirty="0">
                <a:latin typeface="Arial" panose="020B0604020202020204" pitchFamily="34" charset="0"/>
                <a:cs typeface="Arial" panose="020B0604020202020204" pitchFamily="34" charset="0"/>
              </a:rPr>
              <a:t>“I will make them abhorrent to all the kingdoms of the earth</a:t>
            </a:r>
            <a:r>
              <a:rPr lang="en-US" altLang="zh-CN" b="1" i="1" dirty="0">
                <a:solidFill>
                  <a:srgbClr val="FFFF00"/>
                </a:solidFill>
                <a:latin typeface="Arial" panose="020B0604020202020204" pitchFamily="34" charset="0"/>
                <a:cs typeface="Arial" panose="020B0604020202020204" pitchFamily="34" charset="0"/>
              </a:rPr>
              <a:t> </a:t>
            </a:r>
            <a:r>
              <a:rPr lang="en-US" altLang="zh-CN" b="1" i="1" dirty="0">
                <a:solidFill>
                  <a:srgbClr val="0000FF"/>
                </a:solidFill>
                <a:latin typeface="Arial" panose="020B0604020202020204" pitchFamily="34" charset="0"/>
                <a:cs typeface="Arial" panose="020B0604020202020204" pitchFamily="34" charset="0"/>
              </a:rPr>
              <a:t>because of what Manasseh</a:t>
            </a:r>
            <a:r>
              <a:rPr lang="en-US" altLang="zh-CN" b="1" i="1" dirty="0">
                <a:solidFill>
                  <a:srgbClr val="FFFF00"/>
                </a:solidFill>
                <a:latin typeface="Arial" panose="020B0604020202020204" pitchFamily="34" charset="0"/>
                <a:cs typeface="Arial" panose="020B0604020202020204" pitchFamily="34" charset="0"/>
              </a:rPr>
              <a:t> </a:t>
            </a:r>
            <a:r>
              <a:rPr lang="en-US" altLang="zh-CN" b="1" i="1" dirty="0">
                <a:latin typeface="Arial" panose="020B0604020202020204" pitchFamily="34" charset="0"/>
                <a:cs typeface="Arial" panose="020B0604020202020204" pitchFamily="34" charset="0"/>
              </a:rPr>
              <a:t>son of Hezekiah king of Judah</a:t>
            </a:r>
            <a:r>
              <a:rPr lang="en-US" altLang="zh-CN" b="1" i="1" dirty="0">
                <a:solidFill>
                  <a:srgbClr val="FFFF00"/>
                </a:solidFill>
                <a:latin typeface="Arial" panose="020B0604020202020204" pitchFamily="34" charset="0"/>
                <a:cs typeface="Arial" panose="020B0604020202020204" pitchFamily="34" charset="0"/>
              </a:rPr>
              <a:t> </a:t>
            </a:r>
            <a:r>
              <a:rPr lang="en-US" altLang="zh-CN" b="1" i="1" dirty="0">
                <a:solidFill>
                  <a:srgbClr val="0000FF"/>
                </a:solidFill>
                <a:latin typeface="Arial" panose="020B0604020202020204" pitchFamily="34" charset="0"/>
                <a:cs typeface="Arial" panose="020B0604020202020204" pitchFamily="34" charset="0"/>
              </a:rPr>
              <a:t>did in Jerusalem.”</a:t>
            </a:r>
            <a:endParaRPr lang="en-US" b="1" i="1" dirty="0">
              <a:solidFill>
                <a:srgbClr val="0000FF"/>
              </a:solidFill>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jeremiahtheprophet">
            <a:extLst>
              <a:ext uri="{FF2B5EF4-FFF2-40B4-BE49-F238E27FC236}">
                <a16:creationId xmlns:a16="http://schemas.microsoft.com/office/drawing/2014/main" id="{94BEBA0E-CA1D-D364-B38E-01D7A120BC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3973"/>
            <a:ext cx="5004048" cy="35040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30" name="AutoShape 8"/>
          <p:cNvSpPr>
            <a:spLocks noChangeArrowheads="1"/>
          </p:cNvSpPr>
          <p:nvPr/>
        </p:nvSpPr>
        <p:spPr bwMode="auto">
          <a:xfrm>
            <a:off x="4571999" y="1484784"/>
            <a:ext cx="4633663" cy="4896543"/>
          </a:xfrm>
          <a:prstGeom prst="wedgeRoundRectCallout">
            <a:avLst>
              <a:gd name="adj1" fmla="val -54912"/>
              <a:gd name="adj2" fmla="val 380"/>
              <a:gd name="adj3" fmla="val 16667"/>
            </a:avLst>
          </a:prstGeom>
          <a:solidFill>
            <a:schemeClr val="accent1">
              <a:lumMod val="20000"/>
              <a:lumOff val="80000"/>
            </a:schemeClr>
          </a:solidFill>
          <a:ln w="9525">
            <a:solidFill>
              <a:schemeClr val="tx1"/>
            </a:solidFill>
            <a:miter lim="800000"/>
            <a:headEnd/>
            <a:tailEnd/>
          </a:ln>
        </p:spPr>
        <p:txBody>
          <a:bodyPr/>
          <a:lstStyle/>
          <a:p>
            <a:pPr algn="ctr"/>
            <a:endParaRPr lang="en-US"/>
          </a:p>
        </p:txBody>
      </p:sp>
      <p:sp>
        <p:nvSpPr>
          <p:cNvPr id="124931" name="Rectangle 2"/>
          <p:cNvSpPr>
            <a:spLocks noGrp="1" noChangeArrowheads="1"/>
          </p:cNvSpPr>
          <p:nvPr>
            <p:ph type="title"/>
          </p:nvPr>
        </p:nvSpPr>
        <p:spPr>
          <a:noFill/>
        </p:spPr>
        <p:txBody>
          <a:bodyPr/>
          <a:lstStyle/>
          <a:p>
            <a:pPr eaLnBrk="1" hangingPunct="1"/>
            <a:r>
              <a:rPr lang="en-US" dirty="0">
                <a:latin typeface="Arial" charset="0"/>
              </a:rPr>
              <a:t>Jeremiah to King Jehoiakim</a:t>
            </a:r>
          </a:p>
        </p:txBody>
      </p:sp>
      <p:sp>
        <p:nvSpPr>
          <p:cNvPr id="124932" name="Text Box 4"/>
          <p:cNvSpPr txBox="1">
            <a:spLocks noChangeArrowheads="1"/>
          </p:cNvSpPr>
          <p:nvPr/>
        </p:nvSpPr>
        <p:spPr bwMode="auto">
          <a:xfrm>
            <a:off x="6156325" y="836613"/>
            <a:ext cx="21605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spcBef>
                <a:spcPct val="50000"/>
              </a:spcBef>
            </a:pPr>
            <a:r>
              <a:rPr lang="en-US" sz="2000">
                <a:solidFill>
                  <a:srgbClr val="FFFF00"/>
                </a:solidFill>
                <a:latin typeface="Times New Roman" charset="0"/>
              </a:rPr>
              <a:t>Jeremiah 16:11-13</a:t>
            </a:r>
          </a:p>
        </p:txBody>
      </p:sp>
      <p:sp>
        <p:nvSpPr>
          <p:cNvPr id="124933" name="Text Box 7"/>
          <p:cNvSpPr txBox="1">
            <a:spLocks noChangeArrowheads="1"/>
          </p:cNvSpPr>
          <p:nvPr/>
        </p:nvSpPr>
        <p:spPr bwMode="auto">
          <a:xfrm>
            <a:off x="4710842" y="1745003"/>
            <a:ext cx="4355975"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a:spcBef>
                <a:spcPct val="50000"/>
              </a:spcBef>
            </a:pPr>
            <a:r>
              <a:rPr lang="en-US" altLang="zh-CN" b="1" i="1" dirty="0">
                <a:solidFill>
                  <a:schemeClr val="hlink"/>
                </a:solidFill>
              </a:rPr>
              <a:t>“...Your fathers forsook me… and did not keep my law. But</a:t>
            </a:r>
            <a:r>
              <a:rPr lang="en-US" altLang="zh-CN" b="1" i="1" dirty="0">
                <a:solidFill>
                  <a:srgbClr val="FFFF00"/>
                </a:solidFill>
              </a:rPr>
              <a:t> </a:t>
            </a:r>
            <a:r>
              <a:rPr lang="en-US" altLang="zh-CN" b="1" i="1" dirty="0">
                <a:solidFill>
                  <a:srgbClr val="0000FF"/>
                </a:solidFill>
              </a:rPr>
              <a:t>you have behaved more wickedly than your fathers… instead of obeying Me. So I will throw you out of this land into a land</a:t>
            </a:r>
            <a:r>
              <a:rPr lang="en-US" altLang="zh-CN" b="1" i="1" dirty="0">
                <a:solidFill>
                  <a:srgbClr val="FFFF00"/>
                </a:solidFill>
              </a:rPr>
              <a:t> </a:t>
            </a:r>
            <a:r>
              <a:rPr lang="en-US" altLang="zh-CN" b="1" i="1" dirty="0">
                <a:solidFill>
                  <a:schemeClr val="hlink"/>
                </a:solidFill>
              </a:rPr>
              <a:t>neither you nor your fathers have known, and</a:t>
            </a:r>
            <a:r>
              <a:rPr lang="en-US" altLang="zh-CN" b="1" i="1" dirty="0">
                <a:solidFill>
                  <a:srgbClr val="FFFF00"/>
                </a:solidFill>
              </a:rPr>
              <a:t> </a:t>
            </a:r>
            <a:r>
              <a:rPr lang="en-US" altLang="zh-CN" b="1" i="1" dirty="0">
                <a:solidFill>
                  <a:srgbClr val="0000FF"/>
                </a:solidFill>
              </a:rPr>
              <a:t>there you will serve other gods</a:t>
            </a:r>
            <a:r>
              <a:rPr lang="en-US" altLang="zh-CN" b="1" i="1" dirty="0">
                <a:solidFill>
                  <a:srgbClr val="FFFF00"/>
                </a:solidFill>
              </a:rPr>
              <a:t> </a:t>
            </a:r>
            <a:r>
              <a:rPr lang="en-US" altLang="zh-CN" b="1" i="1" dirty="0">
                <a:solidFill>
                  <a:schemeClr val="hlink"/>
                </a:solidFill>
              </a:rPr>
              <a:t>day and night, for I will show you no favour.”</a:t>
            </a:r>
            <a:endParaRPr lang="en-US" b="1" i="1" dirty="0">
              <a:solidFill>
                <a:schemeClr val="hlink"/>
              </a:solidFill>
            </a:endParaRP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7" descr="page_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3788" y="3933825"/>
            <a:ext cx="2095500" cy="2170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6978" name="AutoShape 9"/>
          <p:cNvSpPr>
            <a:spLocks noChangeArrowheads="1"/>
          </p:cNvSpPr>
          <p:nvPr/>
        </p:nvSpPr>
        <p:spPr bwMode="auto">
          <a:xfrm>
            <a:off x="179388" y="981075"/>
            <a:ext cx="6192837" cy="5876925"/>
          </a:xfrm>
          <a:prstGeom prst="cloudCallout">
            <a:avLst>
              <a:gd name="adj1" fmla="val 55204"/>
              <a:gd name="adj2" fmla="val 15560"/>
            </a:avLst>
          </a:prstGeom>
          <a:solidFill>
            <a:schemeClr val="accent1">
              <a:lumMod val="20000"/>
              <a:lumOff val="80000"/>
              <a:alpha val="97166"/>
            </a:schemeClr>
          </a:solidFill>
          <a:ln w="9525">
            <a:solidFill>
              <a:schemeClr val="tx1"/>
            </a:solidFill>
            <a:round/>
            <a:headEnd/>
            <a:tailEnd/>
          </a:ln>
        </p:spPr>
        <p:txBody>
          <a:bodyPr/>
          <a:lstStyle/>
          <a:p>
            <a:pPr algn="ctr"/>
            <a:endParaRPr lang="en-US" b="1">
              <a:latin typeface="Arial" panose="020B0604020202020204" pitchFamily="34" charset="0"/>
              <a:cs typeface="Arial" panose="020B0604020202020204" pitchFamily="34" charset="0"/>
            </a:endParaRPr>
          </a:p>
        </p:txBody>
      </p:sp>
      <p:sp>
        <p:nvSpPr>
          <p:cNvPr id="126979" name="Rectangle 2"/>
          <p:cNvSpPr>
            <a:spLocks noGrp="1" noChangeArrowheads="1"/>
          </p:cNvSpPr>
          <p:nvPr>
            <p:ph type="title"/>
          </p:nvPr>
        </p:nvSpPr>
        <p:spPr/>
        <p:txBody>
          <a:bodyPr/>
          <a:lstStyle/>
          <a:p>
            <a:pPr eaLnBrk="1" hangingPunct="1"/>
            <a:r>
              <a:rPr lang="en-US">
                <a:latin typeface="Arial" panose="020B0604020202020204" pitchFamily="34" charset="0"/>
                <a:cs typeface="Arial" panose="020B0604020202020204" pitchFamily="34" charset="0"/>
              </a:rPr>
              <a:t>Jeremiah to King Zedekiah</a:t>
            </a:r>
          </a:p>
        </p:txBody>
      </p:sp>
      <p:sp>
        <p:nvSpPr>
          <p:cNvPr id="126980" name="Rectangle 3"/>
          <p:cNvSpPr>
            <a:spLocks noGrp="1" noChangeArrowheads="1"/>
          </p:cNvSpPr>
          <p:nvPr>
            <p:ph type="body" idx="1"/>
          </p:nvPr>
        </p:nvSpPr>
        <p:spPr>
          <a:xfrm>
            <a:off x="1187450" y="1628775"/>
            <a:ext cx="4394200" cy="4419600"/>
          </a:xfrm>
        </p:spPr>
        <p:txBody>
          <a:bodyPr anchor="ctr"/>
          <a:lstStyle/>
          <a:p>
            <a:pPr marL="9525" indent="-9525" eaLnBrk="1" hangingPunct="1">
              <a:buFont typeface="Wingdings" charset="0"/>
              <a:buNone/>
            </a:pPr>
            <a:r>
              <a:rPr lang="en-US" altLang="zh-CN" sz="2200" b="1" dirty="0">
                <a:solidFill>
                  <a:schemeClr val="bg2"/>
                </a:solidFill>
                <a:latin typeface="Arial" panose="020B0604020202020204" pitchFamily="34" charset="0"/>
                <a:ea typeface="宋体" charset="0"/>
                <a:cs typeface="Arial" panose="020B0604020202020204" pitchFamily="34" charset="0"/>
              </a:rPr>
              <a:t> </a:t>
            </a:r>
            <a:r>
              <a:rPr lang="en-US" altLang="zh-CN" sz="2200" b="1" i="1" dirty="0">
                <a:solidFill>
                  <a:schemeClr val="bg2"/>
                </a:solidFill>
                <a:latin typeface="Arial" panose="020B0604020202020204" pitchFamily="34" charset="0"/>
                <a:ea typeface="宋体" charset="0"/>
                <a:cs typeface="Arial" panose="020B0604020202020204" pitchFamily="34" charset="0"/>
              </a:rPr>
              <a:t>“I gave the same message to Zedekiah king of Judah. I said, '</a:t>
            </a:r>
            <a:r>
              <a:rPr lang="en-US" altLang="zh-CN" sz="2200" b="1" i="1" dirty="0">
                <a:solidFill>
                  <a:srgbClr val="0000FF"/>
                </a:solidFill>
                <a:latin typeface="Arial" panose="020B0604020202020204" pitchFamily="34" charset="0"/>
                <a:ea typeface="宋体" charset="0"/>
                <a:cs typeface="Arial" panose="020B0604020202020204" pitchFamily="34" charset="0"/>
              </a:rPr>
              <a:t>Bow your neck under the yoke of the king of Babylon; serve him and his people, and you will live.</a:t>
            </a:r>
            <a:r>
              <a:rPr lang="en-US" altLang="zh-CN" sz="2200" b="1" i="1" dirty="0">
                <a:solidFill>
                  <a:srgbClr val="66FFFF"/>
                </a:solidFill>
                <a:latin typeface="Arial" panose="020B0604020202020204" pitchFamily="34" charset="0"/>
                <a:ea typeface="宋体" charset="0"/>
                <a:cs typeface="Arial" panose="020B0604020202020204" pitchFamily="34" charset="0"/>
              </a:rPr>
              <a:t> </a:t>
            </a:r>
            <a:r>
              <a:rPr lang="en-US" altLang="zh-CN" sz="2200" b="1" i="1" dirty="0">
                <a:solidFill>
                  <a:srgbClr val="FFFF00"/>
                </a:solidFill>
                <a:latin typeface="Arial" panose="020B0604020202020204" pitchFamily="34" charset="0"/>
                <a:ea typeface="宋体" charset="0"/>
                <a:cs typeface="Arial" panose="020B0604020202020204" pitchFamily="34" charset="0"/>
              </a:rPr>
              <a:t> </a:t>
            </a:r>
            <a:r>
              <a:rPr lang="en-US" altLang="zh-CN" sz="2200" b="1" i="1" dirty="0">
                <a:solidFill>
                  <a:schemeClr val="bg2"/>
                </a:solidFill>
                <a:latin typeface="Arial" panose="020B0604020202020204" pitchFamily="34" charset="0"/>
                <a:ea typeface="宋体" charset="0"/>
                <a:cs typeface="Arial" panose="020B0604020202020204" pitchFamily="34" charset="0"/>
              </a:rPr>
              <a:t>Why will you and your people die by the sword, famine, and plague with which the Lord has threatened any nation that will not serve the King of Babylon?'”</a:t>
            </a:r>
            <a:endParaRPr lang="en-US" altLang="zh-CN" sz="2200" b="1" dirty="0">
              <a:latin typeface="Arial" panose="020B0604020202020204" pitchFamily="34" charset="0"/>
              <a:ea typeface="宋体" charset="0"/>
              <a:cs typeface="Arial" panose="020B0604020202020204" pitchFamily="34" charset="0"/>
            </a:endParaRPr>
          </a:p>
        </p:txBody>
      </p:sp>
      <p:sp>
        <p:nvSpPr>
          <p:cNvPr id="126981" name="Text Box 8"/>
          <p:cNvSpPr txBox="1">
            <a:spLocks noChangeArrowheads="1"/>
          </p:cNvSpPr>
          <p:nvPr/>
        </p:nvSpPr>
        <p:spPr bwMode="auto">
          <a:xfrm>
            <a:off x="5796136" y="836613"/>
            <a:ext cx="2738264"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spcBef>
                <a:spcPct val="50000"/>
              </a:spcBef>
            </a:pPr>
            <a:r>
              <a:rPr lang="en-US" sz="2200" dirty="0">
                <a:solidFill>
                  <a:srgbClr val="FFFF00"/>
                </a:solidFill>
                <a:latin typeface="Arial" panose="020B0604020202020204" pitchFamily="34" charset="0"/>
                <a:cs typeface="Arial" panose="020B0604020202020204" pitchFamily="34" charset="0"/>
              </a:rPr>
              <a:t>Jeremiah 27:12-13</a:t>
            </a: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a:lstStyle/>
          <a:p>
            <a:pPr eaLnBrk="1" hangingPunct="1"/>
            <a:r>
              <a:rPr lang="en-US">
                <a:latin typeface="Arial" charset="0"/>
              </a:rPr>
              <a:t>Ezekiel to King Zedekiah</a:t>
            </a:r>
          </a:p>
        </p:txBody>
      </p:sp>
      <p:sp>
        <p:nvSpPr>
          <p:cNvPr id="129026" name="Rectangle 3"/>
          <p:cNvSpPr>
            <a:spLocks noGrp="1" noChangeArrowheads="1"/>
          </p:cNvSpPr>
          <p:nvPr>
            <p:ph type="body" idx="1"/>
          </p:nvPr>
        </p:nvSpPr>
        <p:spPr>
          <a:xfrm>
            <a:off x="3924300" y="1600200"/>
            <a:ext cx="4610100" cy="3989388"/>
          </a:xfrm>
        </p:spPr>
        <p:txBody>
          <a:bodyPr/>
          <a:lstStyle/>
          <a:p>
            <a:pPr marL="9525" indent="-9525" eaLnBrk="1" hangingPunct="1">
              <a:buFont typeface="Wingdings" charset="0"/>
              <a:buNone/>
            </a:pPr>
            <a:r>
              <a:rPr lang="en-US" altLang="zh-CN" sz="2800" b="1" i="1" dirty="0">
                <a:solidFill>
                  <a:schemeClr val="hlink"/>
                </a:solidFill>
                <a:latin typeface="Arial" charset="0"/>
                <a:ea typeface="宋体" charset="0"/>
                <a:cs typeface="宋体" charset="0"/>
              </a:rPr>
              <a:t>“…I will bring them against you from every side — the Babylonians and all the Chaldeans, the men of Pekod…</a:t>
            </a:r>
            <a:r>
              <a:rPr lang="en-US" altLang="zh-CN" sz="2800" b="1" i="1" dirty="0">
                <a:solidFill>
                  <a:srgbClr val="FFFF00"/>
                </a:solidFill>
                <a:latin typeface="Arial" charset="0"/>
                <a:ea typeface="宋体" charset="0"/>
                <a:cs typeface="宋体" charset="0"/>
              </a:rPr>
              <a:t> </a:t>
            </a:r>
            <a:r>
              <a:rPr lang="en-US" altLang="zh-CN" sz="2800" b="1" i="1" dirty="0">
                <a:solidFill>
                  <a:srgbClr val="0000FF"/>
                </a:solidFill>
                <a:latin typeface="Arial" charset="0"/>
                <a:ea typeface="宋体" charset="0"/>
                <a:cs typeface="宋体" charset="0"/>
              </a:rPr>
              <a:t>because you lusted after the nations and defiled yourself with their idols</a:t>
            </a:r>
            <a:r>
              <a:rPr lang="en-US" altLang="zh-CN" sz="2800" b="1" i="1" dirty="0">
                <a:solidFill>
                  <a:schemeClr val="hlink"/>
                </a:solidFill>
                <a:latin typeface="Arial" charset="0"/>
                <a:ea typeface="宋体" charset="0"/>
                <a:cs typeface="宋体" charset="0"/>
              </a:rPr>
              <a:t>.”</a:t>
            </a:r>
            <a:endParaRPr lang="en-US" altLang="zh-CN" sz="2800" dirty="0">
              <a:solidFill>
                <a:schemeClr val="hlink"/>
              </a:solidFill>
              <a:latin typeface="Arial" charset="0"/>
              <a:ea typeface="宋体" charset="0"/>
              <a:cs typeface="宋体" charset="0"/>
            </a:endParaRPr>
          </a:p>
        </p:txBody>
      </p:sp>
      <p:sp>
        <p:nvSpPr>
          <p:cNvPr id="129027" name="Text Box 4"/>
          <p:cNvSpPr txBox="1">
            <a:spLocks noChangeArrowheads="1"/>
          </p:cNvSpPr>
          <p:nvPr/>
        </p:nvSpPr>
        <p:spPr bwMode="auto">
          <a:xfrm>
            <a:off x="6300788" y="836613"/>
            <a:ext cx="20161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spcBef>
                <a:spcPct val="50000"/>
              </a:spcBef>
            </a:pPr>
            <a:r>
              <a:rPr lang="en-US" sz="2000">
                <a:solidFill>
                  <a:srgbClr val="FFFF00"/>
                </a:solidFill>
                <a:latin typeface="Times New Roman" charset="0"/>
              </a:rPr>
              <a:t>Ezekiel 23:11-35</a:t>
            </a:r>
          </a:p>
        </p:txBody>
      </p:sp>
      <p:pic>
        <p:nvPicPr>
          <p:cNvPr id="129028" name="Picture 5" descr="zedeki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84313"/>
            <a:ext cx="3244850" cy="410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rrowheads="1"/>
          </p:cNvSpPr>
          <p:nvPr>
            <p:ph type="ctrTitle"/>
          </p:nvPr>
        </p:nvSpPr>
        <p:spPr/>
        <p:txBody>
          <a:bodyPr>
            <a:normAutofit fontScale="90000"/>
          </a:bodyPr>
          <a:lstStyle/>
          <a:p>
            <a:pPr eaLnBrk="1" hangingPunct="1">
              <a:defRPr/>
            </a:pPr>
            <a:r>
              <a:rPr lang="en-US" altLang="zh-CN" sz="5400" b="1" dirty="0">
                <a:latin typeface="Arial" panose="020B0604020202020204" pitchFamily="34" charset="0"/>
                <a:ea typeface="宋体" charset="0"/>
                <a:cs typeface="Arial" panose="020B0604020202020204" pitchFamily="34" charset="0"/>
              </a:rPr>
              <a:t>God’s Call for Judah to Return to Him</a:t>
            </a:r>
          </a:p>
        </p:txBody>
      </p:sp>
    </p:spTree>
  </p:cSld>
  <p:clrMapOvr>
    <a:masterClrMapping/>
  </p:clrMapOvr>
  <p:transition spd="med">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p:txBody>
          <a:bodyPr/>
          <a:lstStyle/>
          <a:p>
            <a:pPr eaLnBrk="1" hangingPunct="1"/>
            <a:r>
              <a:rPr lang="en-US" b="1" dirty="0">
                <a:latin typeface="Arial" charset="0"/>
                <a:ea typeface="宋体" charset="0"/>
                <a:cs typeface="宋体" charset="0"/>
              </a:rPr>
              <a:t>God's Call to Return</a:t>
            </a:r>
          </a:p>
        </p:txBody>
      </p:sp>
      <p:sp>
        <p:nvSpPr>
          <p:cNvPr id="132098" name="Rectangle 3"/>
          <p:cNvSpPr>
            <a:spLocks noGrp="1" noChangeArrowheads="1"/>
          </p:cNvSpPr>
          <p:nvPr>
            <p:ph type="body" idx="1"/>
          </p:nvPr>
        </p:nvSpPr>
        <p:spPr>
          <a:xfrm>
            <a:off x="457200" y="1600200"/>
            <a:ext cx="8229600" cy="4781550"/>
          </a:xfrm>
        </p:spPr>
        <p:txBody>
          <a:bodyPr/>
          <a:lstStyle/>
          <a:p>
            <a:pPr eaLnBrk="1" hangingPunct="1">
              <a:lnSpc>
                <a:spcPct val="90000"/>
              </a:lnSpc>
            </a:pPr>
            <a:r>
              <a:rPr lang="en-US" altLang="zh-CN" sz="2800" b="1" dirty="0">
                <a:latin typeface="Arial" charset="0"/>
                <a:ea typeface="宋体" charset="0"/>
                <a:cs typeface="宋体" charset="0"/>
              </a:rPr>
              <a:t>“Seek the L</a:t>
            </a:r>
            <a:r>
              <a:rPr lang="en-US" altLang="zh-CN" sz="2400" b="1" dirty="0">
                <a:latin typeface="Arial" charset="0"/>
                <a:ea typeface="宋体" charset="0"/>
                <a:cs typeface="宋体" charset="0"/>
              </a:rPr>
              <a:t>ORD</a:t>
            </a:r>
            <a:r>
              <a:rPr lang="en-US" altLang="zh-CN" sz="2800" b="1" dirty="0">
                <a:latin typeface="Arial" charset="0"/>
                <a:ea typeface="宋体" charset="0"/>
                <a:cs typeface="宋体" charset="0"/>
              </a:rPr>
              <a:t> while He may be found; call on Him while He is near. Let the wicked forsake his way….</a:t>
            </a:r>
            <a:r>
              <a:rPr lang="en-US" altLang="zh-CN" sz="2800" b="1" dirty="0">
                <a:solidFill>
                  <a:srgbClr val="FF0000"/>
                </a:solidFill>
                <a:latin typeface="Arial" charset="0"/>
                <a:ea typeface="宋体" charset="0"/>
                <a:cs typeface="宋体" charset="0"/>
              </a:rPr>
              <a:t>let him turn to the L</a:t>
            </a:r>
            <a:r>
              <a:rPr lang="en-US" altLang="zh-CN" sz="2400" b="1" dirty="0">
                <a:solidFill>
                  <a:srgbClr val="FF0000"/>
                </a:solidFill>
                <a:latin typeface="Arial" charset="0"/>
                <a:ea typeface="宋体" charset="0"/>
                <a:cs typeface="宋体" charset="0"/>
              </a:rPr>
              <a:t>ORD</a:t>
            </a:r>
            <a:r>
              <a:rPr lang="en-US" altLang="zh-CN" sz="2800" b="1" dirty="0">
                <a:latin typeface="Arial" charset="0"/>
                <a:ea typeface="宋体" charset="0"/>
                <a:cs typeface="宋体" charset="0"/>
              </a:rPr>
              <a:t>, and He will have mercy on him…for He will freely pardon” (Isa 55::6-7)</a:t>
            </a:r>
          </a:p>
          <a:p>
            <a:pPr eaLnBrk="1" hangingPunct="1">
              <a:lnSpc>
                <a:spcPct val="90000"/>
              </a:lnSpc>
              <a:buFont typeface="Wingdings" charset="0"/>
              <a:buNone/>
            </a:pPr>
            <a:endParaRPr lang="en-US" altLang="zh-CN" sz="2800" b="1" dirty="0">
              <a:latin typeface="Arial" charset="0"/>
              <a:ea typeface="宋体" charset="0"/>
              <a:cs typeface="宋体" charset="0"/>
            </a:endParaRPr>
          </a:p>
          <a:p>
            <a:pPr eaLnBrk="1" hangingPunct="1">
              <a:lnSpc>
                <a:spcPct val="90000"/>
              </a:lnSpc>
            </a:pPr>
            <a:r>
              <a:rPr lang="en-US" altLang="zh-CN" sz="2800" b="1" dirty="0">
                <a:latin typeface="Arial" charset="0"/>
                <a:ea typeface="宋体" charset="0"/>
                <a:cs typeface="宋体" charset="0"/>
              </a:rPr>
              <a:t>“…So </a:t>
            </a:r>
            <a:r>
              <a:rPr lang="en-US" altLang="zh-CN" sz="2800" b="1" dirty="0">
                <a:solidFill>
                  <a:srgbClr val="FF0000"/>
                </a:solidFill>
                <a:latin typeface="Arial" charset="0"/>
                <a:ea typeface="宋体" charset="0"/>
                <a:cs typeface="宋体" charset="0"/>
              </a:rPr>
              <a:t>turn from your evil ways</a:t>
            </a:r>
            <a:r>
              <a:rPr lang="en-US" altLang="zh-CN" sz="2800" b="1" dirty="0">
                <a:latin typeface="Arial" charset="0"/>
                <a:ea typeface="宋体" charset="0"/>
                <a:cs typeface="宋体" charset="0"/>
              </a:rPr>
              <a:t>, each one of you, and reform your ways and your actions…” (Jer 18:11)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altLang="zh-CN">
                <a:latin typeface="Arial" panose="020B0604020202020204" pitchFamily="34" charset="0"/>
                <a:ea typeface="宋体" charset="0"/>
                <a:cs typeface="Arial" panose="020B0604020202020204" pitchFamily="34" charset="0"/>
              </a:rPr>
              <a:t>How the Kingdom Divided</a:t>
            </a:r>
          </a:p>
        </p:txBody>
      </p:sp>
      <p:sp>
        <p:nvSpPr>
          <p:cNvPr id="47106" name="Text Box 3"/>
          <p:cNvSpPr txBox="1">
            <a:spLocks noChangeArrowheads="1"/>
          </p:cNvSpPr>
          <p:nvPr/>
        </p:nvSpPr>
        <p:spPr bwMode="auto">
          <a:xfrm>
            <a:off x="6280150" y="235426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endParaRPr lang="en-US" sz="1800">
              <a:latin typeface="Arial" panose="020B0604020202020204" pitchFamily="34" charset="0"/>
              <a:cs typeface="Arial" panose="020B0604020202020204" pitchFamily="34" charset="0"/>
            </a:endParaRPr>
          </a:p>
        </p:txBody>
      </p:sp>
      <p:sp>
        <p:nvSpPr>
          <p:cNvPr id="47107" name="Text Box 5"/>
          <p:cNvSpPr txBox="1">
            <a:spLocks noChangeArrowheads="1"/>
          </p:cNvSpPr>
          <p:nvPr/>
        </p:nvSpPr>
        <p:spPr bwMode="auto">
          <a:xfrm>
            <a:off x="5724525" y="765175"/>
            <a:ext cx="27352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r">
              <a:spcBef>
                <a:spcPct val="50000"/>
              </a:spcBef>
            </a:pPr>
            <a:r>
              <a:rPr lang="en-US" dirty="0">
                <a:solidFill>
                  <a:srgbClr val="FFFF00"/>
                </a:solidFill>
                <a:latin typeface="Arial" panose="020B0604020202020204" pitchFamily="34" charset="0"/>
                <a:cs typeface="Arial" panose="020B0604020202020204" pitchFamily="34" charset="0"/>
              </a:rPr>
              <a:t>Deut 7:3-4</a:t>
            </a:r>
          </a:p>
        </p:txBody>
      </p:sp>
      <p:pic>
        <p:nvPicPr>
          <p:cNvPr id="47108" name="Picture 6" descr="1kings11"/>
          <p:cNvPicPr>
            <a:picLocks noChangeAspect="1" noChangeArrowheads="1"/>
          </p:cNvPicPr>
          <p:nvPr/>
        </p:nvPicPr>
        <p:blipFill>
          <a:blip r:embed="rId3">
            <a:extLst>
              <a:ext uri="{28A0092B-C50C-407E-A947-70E740481C1C}">
                <a14:useLocalDpi xmlns:a14="http://schemas.microsoft.com/office/drawing/2010/main" val="0"/>
              </a:ext>
            </a:extLst>
          </a:blip>
          <a:srcRect b="8598"/>
          <a:stretch>
            <a:fillRect/>
          </a:stretch>
        </p:blipFill>
        <p:spPr bwMode="auto">
          <a:xfrm>
            <a:off x="611188" y="1484313"/>
            <a:ext cx="3192462" cy="4437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9" name="Text Box 7"/>
          <p:cNvSpPr txBox="1">
            <a:spLocks noChangeArrowheads="1"/>
          </p:cNvSpPr>
          <p:nvPr/>
        </p:nvSpPr>
        <p:spPr bwMode="auto">
          <a:xfrm>
            <a:off x="3995738" y="1706622"/>
            <a:ext cx="4464050" cy="36009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US" altLang="zh-CN" b="1" dirty="0">
                <a:latin typeface="Arial" panose="020B0604020202020204" pitchFamily="34" charset="0"/>
                <a:cs typeface="Arial" panose="020B0604020202020204" pitchFamily="34" charset="0"/>
              </a:rPr>
              <a:t>He did not keep what the L</a:t>
            </a:r>
            <a:r>
              <a:rPr lang="en-US" altLang="zh-CN" sz="2000" b="1" dirty="0">
                <a:latin typeface="Arial" panose="020B0604020202020204" pitchFamily="34" charset="0"/>
                <a:cs typeface="Arial" panose="020B0604020202020204" pitchFamily="34" charset="0"/>
              </a:rPr>
              <a:t>ORD</a:t>
            </a:r>
            <a:r>
              <a:rPr lang="en-US" altLang="zh-CN" b="1" dirty="0">
                <a:latin typeface="Arial" panose="020B0604020202020204" pitchFamily="34" charset="0"/>
                <a:cs typeface="Arial" panose="020B0604020202020204" pitchFamily="34" charset="0"/>
              </a:rPr>
              <a:t> had commanded:</a:t>
            </a:r>
          </a:p>
          <a:p>
            <a:pPr eaLnBrk="1" hangingPunct="1">
              <a:spcBef>
                <a:spcPct val="50000"/>
              </a:spcBef>
            </a:pPr>
            <a:r>
              <a:rPr lang="en-US" altLang="zh-CN" b="1" dirty="0">
                <a:solidFill>
                  <a:schemeClr val="hlink"/>
                </a:solidFill>
                <a:latin typeface="Arial" panose="020B0604020202020204" pitchFamily="34" charset="0"/>
                <a:cs typeface="Arial" panose="020B0604020202020204" pitchFamily="34" charset="0"/>
              </a:rPr>
              <a:t>“Do not intermarry with them… for </a:t>
            </a:r>
            <a:r>
              <a:rPr lang="en-US" altLang="zh-CN" b="1" dirty="0">
                <a:solidFill>
                  <a:srgbClr val="3333FF"/>
                </a:solidFill>
                <a:latin typeface="Arial" panose="020B0604020202020204" pitchFamily="34" charset="0"/>
                <a:cs typeface="Arial" panose="020B0604020202020204" pitchFamily="34" charset="0"/>
              </a:rPr>
              <a:t>they will turn your sons away from following Me to serve other gods,</a:t>
            </a:r>
            <a:r>
              <a:rPr lang="en-US" altLang="zh-CN" b="1" dirty="0">
                <a:solidFill>
                  <a:srgbClr val="66FFFF"/>
                </a:solidFill>
                <a:latin typeface="Arial" panose="020B0604020202020204" pitchFamily="34" charset="0"/>
                <a:cs typeface="Arial" panose="020B0604020202020204" pitchFamily="34" charset="0"/>
              </a:rPr>
              <a:t> </a:t>
            </a:r>
            <a:r>
              <a:rPr lang="en-US" altLang="zh-CN" b="1" dirty="0">
                <a:solidFill>
                  <a:schemeClr val="hlink"/>
                </a:solidFill>
                <a:latin typeface="Arial" panose="020B0604020202020204" pitchFamily="34" charset="0"/>
                <a:cs typeface="Arial" panose="020B0604020202020204" pitchFamily="34" charset="0"/>
              </a:rPr>
              <a:t>and the L</a:t>
            </a:r>
            <a:r>
              <a:rPr lang="en-US" altLang="zh-CN" sz="2000" b="1" dirty="0">
                <a:solidFill>
                  <a:schemeClr val="hlink"/>
                </a:solidFill>
                <a:latin typeface="Arial" panose="020B0604020202020204" pitchFamily="34" charset="0"/>
                <a:cs typeface="Arial" panose="020B0604020202020204" pitchFamily="34" charset="0"/>
              </a:rPr>
              <a:t>ORD</a:t>
            </a:r>
            <a:r>
              <a:rPr lang="en-US" altLang="zh-CN" b="1" dirty="0">
                <a:solidFill>
                  <a:schemeClr val="hlink"/>
                </a:solidFill>
                <a:latin typeface="Arial" panose="020B0604020202020204" pitchFamily="34" charset="0"/>
                <a:cs typeface="Arial" panose="020B0604020202020204" pitchFamily="34" charset="0"/>
              </a:rPr>
              <a:t>’s anger will burn against you and will quickly destroy you.”</a:t>
            </a:r>
            <a:endParaRPr lang="en-US" altLang="zh-CN" b="1" dirty="0">
              <a:latin typeface="Arial" panose="020B0604020202020204" pitchFamily="34"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pPr eaLnBrk="1" hangingPunct="1"/>
            <a:r>
              <a:rPr lang="en-US" b="1" dirty="0">
                <a:latin typeface="Arial" charset="0"/>
                <a:ea typeface="宋体" charset="0"/>
                <a:cs typeface="宋体" charset="0"/>
              </a:rPr>
              <a:t>God's Call to Return</a:t>
            </a:r>
          </a:p>
        </p:txBody>
      </p:sp>
      <p:sp>
        <p:nvSpPr>
          <p:cNvPr id="133122" name="Rectangle 3"/>
          <p:cNvSpPr>
            <a:spLocks noGrp="1" noChangeArrowheads="1"/>
          </p:cNvSpPr>
          <p:nvPr>
            <p:ph type="body" idx="1"/>
          </p:nvPr>
        </p:nvSpPr>
        <p:spPr/>
        <p:txBody>
          <a:bodyPr/>
          <a:lstStyle/>
          <a:p>
            <a:pPr eaLnBrk="1" hangingPunct="1"/>
            <a:r>
              <a:rPr lang="en-US" altLang="zh-CN" sz="2800" b="1" dirty="0">
                <a:latin typeface="Arial" charset="0"/>
                <a:ea typeface="宋体" charset="0"/>
                <a:cs typeface="宋体" charset="0"/>
              </a:rPr>
              <a:t>“Again and again I sent all my servants the prophets to you.  They said, ‘Each of you must </a:t>
            </a:r>
            <a:r>
              <a:rPr lang="en-US" altLang="zh-CN" sz="2800" b="1" dirty="0">
                <a:solidFill>
                  <a:srgbClr val="FF0000"/>
                </a:solidFill>
                <a:latin typeface="Arial" charset="0"/>
                <a:ea typeface="宋体" charset="0"/>
                <a:cs typeface="宋体" charset="0"/>
              </a:rPr>
              <a:t>turn from your wicked ways</a:t>
            </a:r>
            <a:r>
              <a:rPr lang="en-US" altLang="zh-CN" sz="2800" b="1" dirty="0">
                <a:latin typeface="Arial" charset="0"/>
                <a:ea typeface="宋体" charset="0"/>
                <a:cs typeface="宋体" charset="0"/>
              </a:rPr>
              <a:t> and reform your actions; do not follow other gods to serve them…” (Jer 35:15)</a:t>
            </a:r>
          </a:p>
          <a:p>
            <a:pPr eaLnBrk="1" hangingPunct="1"/>
            <a:endParaRPr lang="en-US" altLang="zh-CN" sz="2800" b="1" dirty="0">
              <a:latin typeface="Arial" charset="0"/>
              <a:ea typeface="宋体" charset="0"/>
              <a:cs typeface="宋体" charset="0"/>
            </a:endParaRPr>
          </a:p>
          <a:p>
            <a:pPr eaLnBrk="1" hangingPunct="1"/>
            <a:r>
              <a:rPr lang="en-US" altLang="zh-CN" sz="2800" b="1" dirty="0">
                <a:latin typeface="Arial" charset="0"/>
                <a:ea typeface="宋体" charset="0"/>
                <a:cs typeface="宋体" charset="0"/>
              </a:rPr>
              <a:t>“Rid yourselves of all the offenses you have committed…. </a:t>
            </a:r>
            <a:r>
              <a:rPr lang="en-US" altLang="zh-CN" sz="2800" b="1" dirty="0">
                <a:solidFill>
                  <a:srgbClr val="FF0000"/>
                </a:solidFill>
                <a:latin typeface="Arial" charset="0"/>
                <a:ea typeface="宋体" charset="0"/>
                <a:cs typeface="宋体" charset="0"/>
              </a:rPr>
              <a:t>Repent and live</a:t>
            </a:r>
            <a:r>
              <a:rPr lang="en-US" altLang="zh-CN" sz="2800" b="1" dirty="0">
                <a:latin typeface="Arial" charset="0"/>
                <a:ea typeface="宋体" charset="0"/>
                <a:cs typeface="宋体" charset="0"/>
              </a:rPr>
              <a:t>!” (Ezek 18:31-32)</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44738" name="Rectangle 2"/>
          <p:cNvSpPr>
            <a:spLocks noGrp="1" noRot="1" noChangeArrowheads="1"/>
          </p:cNvSpPr>
          <p:nvPr>
            <p:ph type="ctrTitle"/>
          </p:nvPr>
        </p:nvSpPr>
        <p:spPr>
          <a:xfrm>
            <a:off x="1979712" y="1964267"/>
            <a:ext cx="6478489" cy="3985013"/>
          </a:xfrm>
          <a:effectLst/>
        </p:spPr>
        <p:txBody>
          <a:bodyPr vert="horz" lIns="91440" tIns="45720" rIns="91440" bIns="45720" rtlCol="0" anchor="b">
            <a:noAutofit/>
          </a:bodyPr>
          <a:lstStyle/>
          <a:p>
            <a:r>
              <a:rPr lang="en-US" altLang="zh-CN" b="1" dirty="0">
                <a:latin typeface="Arial" panose="020B0604020202020204" pitchFamily="34" charset="0"/>
                <a:ea typeface="宋体" charset="0"/>
                <a:cs typeface="Arial" panose="020B0604020202020204" pitchFamily="34" charset="0"/>
              </a:rPr>
              <a:t>God’s words fell on deaf ears.  Judah turned their backs ON God, leading to...</a:t>
            </a:r>
          </a:p>
        </p:txBody>
      </p:sp>
    </p:spTree>
  </p:cSld>
  <p:clrMapOvr>
    <a:overrideClrMapping bg1="dk1" tx1="lt1" bg2="dk2" tx2="lt2" accent1="accent1" accent2="accent2" accent3="accent3" accent4="accent4" accent5="accent5" accent6="accent6" hlink="hlink" folHlink="folHlink"/>
  </p:clrMapOvr>
  <p:transition spd="med">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Rot="1" noChangeArrowheads="1"/>
          </p:cNvSpPr>
          <p:nvPr>
            <p:ph type="ctrTitle"/>
          </p:nvPr>
        </p:nvSpPr>
        <p:spPr>
          <a:xfrm>
            <a:off x="2483768" y="1700213"/>
            <a:ext cx="6369720" cy="2736899"/>
          </a:xfrm>
        </p:spPr>
        <p:txBody>
          <a:bodyPr>
            <a:normAutofit/>
          </a:bodyPr>
          <a:lstStyle/>
          <a:p>
            <a:pPr eaLnBrk="1" hangingPunct="1">
              <a:defRPr/>
            </a:pPr>
            <a:r>
              <a:rPr lang="en-US" altLang="zh-CN" sz="5400" b="1" dirty="0">
                <a:latin typeface="Arial" panose="020B0604020202020204" pitchFamily="34" charset="0"/>
                <a:ea typeface="宋体" charset="0"/>
                <a:cs typeface="Arial" panose="020B0604020202020204" pitchFamily="34" charset="0"/>
              </a:rPr>
              <a:t>Judah’s Babylonian Exile</a:t>
            </a:r>
          </a:p>
        </p:txBody>
      </p:sp>
    </p:spTree>
  </p:cSld>
  <p:clrMapOvr>
    <a:overrideClrMapping bg1="dk1" tx1="lt1" bg2="dk2" tx2="lt2" accent1="accent1" accent2="accent2" accent3="accent3" accent4="accent4" accent5="accent5" accent6="accent6" hlink="hlink" folHlink="folHlink"/>
  </p:clrMapOvr>
  <p:transition spd="med">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4294967295"/>
          </p:nvPr>
        </p:nvGraphicFramePr>
        <p:xfrm>
          <a:off x="0" y="857250"/>
          <a:ext cx="9112250" cy="5862639"/>
        </p:xfrm>
        <a:graphic>
          <a:graphicData uri="http://schemas.openxmlformats.org/drawingml/2006/table">
            <a:tbl>
              <a:tblPr/>
              <a:tblGrid>
                <a:gridCol w="1518991">
                  <a:extLst>
                    <a:ext uri="{9D8B030D-6E8A-4147-A177-3AD203B41FA5}">
                      <a16:colId xmlns:a16="http://schemas.microsoft.com/office/drawing/2014/main" val="20000"/>
                    </a:ext>
                  </a:extLst>
                </a:gridCol>
                <a:gridCol w="1066527">
                  <a:extLst>
                    <a:ext uri="{9D8B030D-6E8A-4147-A177-3AD203B41FA5}">
                      <a16:colId xmlns:a16="http://schemas.microsoft.com/office/drawing/2014/main" val="20001"/>
                    </a:ext>
                  </a:extLst>
                </a:gridCol>
                <a:gridCol w="1568666">
                  <a:extLst>
                    <a:ext uri="{9D8B030D-6E8A-4147-A177-3AD203B41FA5}">
                      <a16:colId xmlns:a16="http://schemas.microsoft.com/office/drawing/2014/main" val="20002"/>
                    </a:ext>
                  </a:extLst>
                </a:gridCol>
                <a:gridCol w="1569677">
                  <a:extLst>
                    <a:ext uri="{9D8B030D-6E8A-4147-A177-3AD203B41FA5}">
                      <a16:colId xmlns:a16="http://schemas.microsoft.com/office/drawing/2014/main" val="20003"/>
                    </a:ext>
                  </a:extLst>
                </a:gridCol>
                <a:gridCol w="1607444">
                  <a:extLst>
                    <a:ext uri="{9D8B030D-6E8A-4147-A177-3AD203B41FA5}">
                      <a16:colId xmlns:a16="http://schemas.microsoft.com/office/drawing/2014/main" val="20004"/>
                    </a:ext>
                  </a:extLst>
                </a:gridCol>
                <a:gridCol w="1780945">
                  <a:extLst>
                    <a:ext uri="{9D8B030D-6E8A-4147-A177-3AD203B41FA5}">
                      <a16:colId xmlns:a16="http://schemas.microsoft.com/office/drawing/2014/main" val="20005"/>
                    </a:ext>
                  </a:extLst>
                </a:gridCol>
              </a:tblGrid>
              <a:tr h="641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a:ea typeface="ＭＳ Ｐゴシック" charset="0"/>
                          <a:cs typeface="Arial"/>
                        </a:rPr>
                        <a:t>Size</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a:ea typeface="ＭＳ Ｐゴシック" charset="0"/>
                          <a:cs typeface="Arial"/>
                        </a:rPr>
                        <a:t>Date</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a:ea typeface="ＭＳ Ｐゴシック" charset="0"/>
                          <a:cs typeface="Arial"/>
                        </a:rPr>
                        <a:t>King of Judah</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a:ea typeface="ＭＳ Ｐゴシック" charset="0"/>
                          <a:cs typeface="Arial"/>
                        </a:rPr>
                        <a:t>Number taken</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a:ea typeface="ＭＳ Ｐゴシック" charset="0"/>
                          <a:cs typeface="Arial"/>
                        </a:rPr>
                        <a:t>Key Captives</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a:ea typeface="ＭＳ Ｐゴシック" charset="0"/>
                          <a:cs typeface="Arial"/>
                        </a:rPr>
                        <a:t>Results/ </a:t>
                      </a:r>
                      <a:r>
                        <a:rPr kumimoji="0" lang="en-US" sz="1700" b="1" i="0" u="none" strike="noStrike" cap="none" normalizeH="0" baseline="0">
                          <a:ln>
                            <a:noFill/>
                          </a:ln>
                          <a:solidFill>
                            <a:srgbClr val="FFFFFF"/>
                          </a:solidFill>
                          <a:effectLst/>
                          <a:latin typeface="Arial"/>
                          <a:ea typeface="ＭＳ Ｐゴシック" charset="0"/>
                          <a:cs typeface="Arial"/>
                        </a:rPr>
                        <a:t>Comments</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90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1 Minor</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605 BC</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Arial"/>
                        </a:rPr>
                        <a:t>Jehoiakim</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Arial"/>
                        </a:rPr>
                        <a:t>Few </a:t>
                      </a:r>
                      <a:br>
                        <a:rPr kumimoji="0" lang="en-US" sz="1800" b="1" i="0" u="none" strike="noStrike" cap="none" normalizeH="0" baseline="0" dirty="0">
                          <a:ln>
                            <a:noFill/>
                          </a:ln>
                          <a:solidFill>
                            <a:srgbClr val="000000"/>
                          </a:solidFill>
                          <a:effectLst/>
                          <a:latin typeface="Arial"/>
                          <a:ea typeface="ＭＳ Ｐゴシック" charset="0"/>
                          <a:cs typeface="Arial"/>
                        </a:rPr>
                      </a:br>
                      <a:r>
                        <a:rPr kumimoji="0" lang="en-US" sz="1800" b="1" i="0" u="none" strike="noStrike" cap="none" normalizeH="0" baseline="0" dirty="0">
                          <a:ln>
                            <a:noFill/>
                          </a:ln>
                          <a:solidFill>
                            <a:srgbClr val="000000"/>
                          </a:solidFill>
                          <a:effectLst/>
                          <a:latin typeface="Arial"/>
                          <a:ea typeface="ＭＳ Ｐゴシック" charset="0"/>
                          <a:cs typeface="Arial"/>
                        </a:rPr>
                        <a:t>(Dan 1:3)</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Daniel, 3 friends &amp; nobility &amp; royalty</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Tribute imposed. Egypt powerful. </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extLst>
                  <a:ext uri="{0D108BD9-81ED-4DB2-BD59-A6C34878D82A}">
                    <a16:rowId xmlns:a16="http://schemas.microsoft.com/office/drawing/2014/main" val="10001"/>
                  </a:ext>
                </a:extLst>
              </a:tr>
              <a:tr h="641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2 Moderate</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598 BC</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Jehoiakim</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3023 </a:t>
                      </a:r>
                      <a:br>
                        <a:rPr kumimoji="0" lang="en-US" sz="1800" b="1" i="0" u="none" strike="noStrike" cap="none" normalizeH="0" baseline="0">
                          <a:ln>
                            <a:noFill/>
                          </a:ln>
                          <a:solidFill>
                            <a:srgbClr val="000000"/>
                          </a:solidFill>
                          <a:effectLst/>
                          <a:latin typeface="Arial"/>
                          <a:ea typeface="ＭＳ Ｐゴシック" charset="0"/>
                          <a:cs typeface="Arial"/>
                        </a:rPr>
                      </a:br>
                      <a:r>
                        <a:rPr kumimoji="0" lang="en-US" sz="1800" b="1" i="0" u="none" strike="noStrike" cap="none" normalizeH="0" baseline="0">
                          <a:ln>
                            <a:noFill/>
                          </a:ln>
                          <a:solidFill>
                            <a:srgbClr val="000000"/>
                          </a:solidFill>
                          <a:effectLst/>
                          <a:latin typeface="Arial"/>
                          <a:ea typeface="ＭＳ Ｐゴシック" charset="0"/>
                          <a:cs typeface="Arial"/>
                        </a:rPr>
                        <a:t>(Jer. 52:28)</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Minor deportation</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extLst>
                  <a:ext uri="{0D108BD9-81ED-4DB2-BD59-A6C34878D82A}">
                    <a16:rowId xmlns:a16="http://schemas.microsoft.com/office/drawing/2014/main" val="10002"/>
                  </a:ext>
                </a:extLst>
              </a:tr>
              <a:tr h="915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3 Major</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Arial"/>
                        </a:rPr>
                        <a:t>597 BC</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Arial"/>
                        </a:rPr>
                        <a:t>Jehoiachin</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10,000 </a:t>
                      </a:r>
                      <a:br>
                        <a:rPr kumimoji="0" lang="en-US" sz="1800" b="1" i="0" u="none" strike="noStrike" cap="none" normalizeH="0" baseline="0">
                          <a:ln>
                            <a:noFill/>
                          </a:ln>
                          <a:solidFill>
                            <a:srgbClr val="000000"/>
                          </a:solidFill>
                          <a:effectLst/>
                          <a:latin typeface="Arial"/>
                          <a:ea typeface="ＭＳ Ｐゴシック" charset="0"/>
                          <a:cs typeface="Arial"/>
                        </a:rPr>
                      </a:br>
                      <a:r>
                        <a:rPr kumimoji="0" lang="en-US" sz="1800" b="1" i="0" u="none" strike="noStrike" cap="none" normalizeH="0" baseline="0">
                          <a:ln>
                            <a:noFill/>
                          </a:ln>
                          <a:solidFill>
                            <a:srgbClr val="000000"/>
                          </a:solidFill>
                          <a:effectLst/>
                          <a:latin typeface="Arial"/>
                          <a:ea typeface="ＭＳ Ｐゴシック" charset="0"/>
                          <a:cs typeface="Arial"/>
                        </a:rPr>
                        <a:t>(2 Kings 24:14)</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Arial"/>
                        </a:rPr>
                        <a:t>Jehoiachin, Ezekiel, Mordecai</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Arial"/>
                        </a:rPr>
                        <a:t>Neb. deports many; installs Zedekiah </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extLst>
                  <a:ext uri="{0D108BD9-81ED-4DB2-BD59-A6C34878D82A}">
                    <a16:rowId xmlns:a16="http://schemas.microsoft.com/office/drawing/2014/main" val="10003"/>
                  </a:ext>
                </a:extLst>
              </a:tr>
              <a:tr h="641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Arial"/>
                        </a:rPr>
                        <a:t>4 Minor</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587 BC</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Zedekiah</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832 </a:t>
                      </a:r>
                      <a:br>
                        <a:rPr kumimoji="0" lang="en-US" sz="1800" b="1" i="0" u="none" strike="noStrike" cap="none" normalizeH="0" baseline="0">
                          <a:ln>
                            <a:noFill/>
                          </a:ln>
                          <a:solidFill>
                            <a:srgbClr val="000000"/>
                          </a:solidFill>
                          <a:effectLst/>
                          <a:latin typeface="Arial"/>
                          <a:ea typeface="ＭＳ Ｐゴシック" charset="0"/>
                          <a:cs typeface="Arial"/>
                        </a:rPr>
                      </a:br>
                      <a:r>
                        <a:rPr kumimoji="0" lang="en-US" sz="1800" b="1" i="0" u="none" strike="noStrike" cap="none" normalizeH="0" baseline="0">
                          <a:ln>
                            <a:noFill/>
                          </a:ln>
                          <a:solidFill>
                            <a:srgbClr val="000000"/>
                          </a:solidFill>
                          <a:effectLst/>
                          <a:latin typeface="Arial"/>
                          <a:ea typeface="ＭＳ Ｐゴシック" charset="0"/>
                          <a:cs typeface="Arial"/>
                        </a:rPr>
                        <a:t>(Jer. 52:29)</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Before destruction</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extLst>
                  <a:ext uri="{0D108BD9-81ED-4DB2-BD59-A6C34878D82A}">
                    <a16:rowId xmlns:a16="http://schemas.microsoft.com/office/drawing/2014/main" val="10004"/>
                  </a:ext>
                </a:extLst>
              </a:tr>
              <a:tr h="915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5 Major</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586 BC</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Zedekiah</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ca.  10,400 </a:t>
                      </a:r>
                      <a:br>
                        <a:rPr kumimoji="0" lang="en-US" sz="1800" b="1" i="0" u="none" strike="noStrike" cap="none" normalizeH="0" baseline="0">
                          <a:ln>
                            <a:noFill/>
                          </a:ln>
                          <a:solidFill>
                            <a:srgbClr val="000000"/>
                          </a:solidFill>
                          <a:effectLst/>
                          <a:latin typeface="Arial"/>
                          <a:ea typeface="ＭＳ Ｐゴシック" charset="0"/>
                          <a:cs typeface="Arial"/>
                        </a:rPr>
                      </a:br>
                      <a:r>
                        <a:rPr kumimoji="0" lang="en-US" sz="1800" b="1" i="0" u="none" strike="noStrike" cap="none" normalizeH="0" baseline="0">
                          <a:ln>
                            <a:noFill/>
                          </a:ln>
                          <a:solidFill>
                            <a:srgbClr val="000000"/>
                          </a:solidFill>
                          <a:effectLst/>
                          <a:latin typeface="Arial"/>
                          <a:ea typeface="ＭＳ Ｐゴシック" charset="0"/>
                          <a:cs typeface="Arial"/>
                        </a:rPr>
                        <a:t>(2 Kings 25:11)</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Zedekiah</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Jerusalem &amp; temple destroyed</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extLst>
                  <a:ext uri="{0D108BD9-81ED-4DB2-BD59-A6C34878D82A}">
                    <a16:rowId xmlns:a16="http://schemas.microsoft.com/office/drawing/2014/main" val="10005"/>
                  </a:ext>
                </a:extLst>
              </a:tr>
              <a:tr h="915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6 Minor</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582 BC</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745 </a:t>
                      </a:r>
                      <a:br>
                        <a:rPr kumimoji="0" lang="en-US" sz="1800" b="1" i="0" u="none" strike="noStrike" cap="none" normalizeH="0" baseline="0">
                          <a:ln>
                            <a:noFill/>
                          </a:ln>
                          <a:solidFill>
                            <a:srgbClr val="000000"/>
                          </a:solidFill>
                          <a:effectLst/>
                          <a:latin typeface="Arial"/>
                          <a:ea typeface="ＭＳ Ｐゴシック" charset="0"/>
                          <a:cs typeface="Arial"/>
                        </a:rPr>
                      </a:br>
                      <a:r>
                        <a:rPr kumimoji="0" lang="en-US" sz="1800" b="1" i="0" u="none" strike="noStrike" cap="none" normalizeH="0" baseline="0">
                          <a:ln>
                            <a:noFill/>
                          </a:ln>
                          <a:solidFill>
                            <a:srgbClr val="000000"/>
                          </a:solidFill>
                          <a:effectLst/>
                          <a:latin typeface="Arial"/>
                          <a:ea typeface="ＭＳ Ｐゴシック" charset="0"/>
                          <a:cs typeface="Arial"/>
                        </a:rPr>
                        <a:t>(Jer. 52:30)</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Arial"/>
                        </a:rPr>
                        <a:t>4 years after  Jerusalem</a:t>
                      </a:r>
                      <a:r>
                        <a:rPr kumimoji="0" lang="uk-UA" altLang="ja-JP" sz="1800" b="1" i="0" u="none" strike="noStrike" cap="none" normalizeH="0" baseline="0" dirty="0">
                          <a:ln>
                            <a:noFill/>
                          </a:ln>
                          <a:solidFill>
                            <a:srgbClr val="000000"/>
                          </a:solidFill>
                          <a:effectLst/>
                          <a:latin typeface="Arial"/>
                          <a:ea typeface="ＭＳ Ｐゴシック" charset="0"/>
                          <a:cs typeface="Arial"/>
                        </a:rPr>
                        <a:t>'</a:t>
                      </a:r>
                      <a:r>
                        <a:rPr kumimoji="0" lang="en-US" sz="1800" b="1" i="0" u="none" strike="noStrike" cap="none" normalizeH="0" baseline="0" dirty="0">
                          <a:ln>
                            <a:noFill/>
                          </a:ln>
                          <a:solidFill>
                            <a:srgbClr val="000000"/>
                          </a:solidFill>
                          <a:effectLst/>
                          <a:latin typeface="Arial"/>
                          <a:ea typeface="ＭＳ Ｐゴシック" charset="0"/>
                          <a:cs typeface="Arial"/>
                        </a:rPr>
                        <a:t>s destruction</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extLst>
                  <a:ext uri="{0D108BD9-81ED-4DB2-BD59-A6C34878D82A}">
                    <a16:rowId xmlns:a16="http://schemas.microsoft.com/office/drawing/2014/main" val="10006"/>
                  </a:ext>
                </a:extLst>
              </a:tr>
            </a:tbl>
          </a:graphicData>
        </a:graphic>
      </p:graphicFrame>
      <p:sp>
        <p:nvSpPr>
          <p:cNvPr id="457787" name="Title 1"/>
          <p:cNvSpPr>
            <a:spLocks noGrp="1"/>
          </p:cNvSpPr>
          <p:nvPr>
            <p:ph type="title" idx="4294967295"/>
          </p:nvPr>
        </p:nvSpPr>
        <p:spPr>
          <a:xfrm>
            <a:off x="0" y="-9525"/>
            <a:ext cx="9112250" cy="758825"/>
          </a:xfrm>
        </p:spPr>
        <p:txBody>
          <a:bodyPr/>
          <a:lstStyle/>
          <a:p>
            <a:pPr eaLnBrk="1" hangingPunct="1"/>
            <a:r>
              <a:rPr lang="en-US" sz="2800" b="1">
                <a:solidFill>
                  <a:schemeClr val="tx1"/>
                </a:solidFill>
                <a:latin typeface="Arial" charset="0"/>
                <a:ea typeface="ＭＳ Ｐゴシック" charset="0"/>
                <a:cs typeface="Arial" charset="0"/>
              </a:rPr>
              <a:t>Nebuchadnezzar</a:t>
            </a:r>
            <a:r>
              <a:rPr lang="uk-UA" altLang="ja-JP" sz="2800" b="1">
                <a:solidFill>
                  <a:schemeClr val="tx1"/>
                </a:solidFill>
                <a:latin typeface="Arial" charset="0"/>
                <a:ea typeface="ＭＳ Ｐゴシック" charset="0"/>
                <a:cs typeface="Arial" charset="0"/>
              </a:rPr>
              <a:t>'</a:t>
            </a:r>
            <a:r>
              <a:rPr lang="en-US" sz="2800" b="1">
                <a:solidFill>
                  <a:schemeClr val="tx1"/>
                </a:solidFill>
                <a:latin typeface="Arial" charset="0"/>
                <a:ea typeface="ＭＳ Ｐゴシック" charset="0"/>
                <a:cs typeface="Arial" charset="0"/>
              </a:rPr>
              <a:t>s Six Deportations to Babylon</a:t>
            </a:r>
          </a:p>
        </p:txBody>
      </p:sp>
      <p:sp>
        <p:nvSpPr>
          <p:cNvPr id="457788" name="Text Box 56"/>
          <p:cNvSpPr txBox="1">
            <a:spLocks noChangeArrowheads="1"/>
          </p:cNvSpPr>
          <p:nvPr/>
        </p:nvSpPr>
        <p:spPr bwMode="auto">
          <a:xfrm>
            <a:off x="8445500" y="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rPr>
              <a:t>492</a:t>
            </a:r>
          </a:p>
        </p:txBody>
      </p:sp>
      <p:sp>
        <p:nvSpPr>
          <p:cNvPr id="43070" name="AutoShape 62"/>
          <p:cNvSpPr>
            <a:spLocks noChangeArrowheads="1"/>
          </p:cNvSpPr>
          <p:nvPr/>
        </p:nvSpPr>
        <p:spPr bwMode="auto">
          <a:xfrm>
            <a:off x="935038" y="3128963"/>
            <a:ext cx="647700" cy="8636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6" name="AutoShape 62"/>
          <p:cNvSpPr>
            <a:spLocks noChangeArrowheads="1"/>
          </p:cNvSpPr>
          <p:nvPr/>
        </p:nvSpPr>
        <p:spPr bwMode="auto">
          <a:xfrm>
            <a:off x="935038" y="4672013"/>
            <a:ext cx="647700" cy="8636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70"/>
                                        </p:tgtEl>
                                        <p:attrNameLst>
                                          <p:attrName>style.visibility</p:attrName>
                                        </p:attrNameLst>
                                      </p:cBhvr>
                                      <p:to>
                                        <p:strVal val="visible"/>
                                      </p:to>
                                    </p:set>
                                    <p:anim calcmode="lin" valueType="num">
                                      <p:cBhvr additive="base">
                                        <p:cTn id="7" dur="500" fill="hold"/>
                                        <p:tgtEl>
                                          <p:spTgt spid="43070"/>
                                        </p:tgtEl>
                                        <p:attrNameLst>
                                          <p:attrName>ppt_x</p:attrName>
                                        </p:attrNameLst>
                                      </p:cBhvr>
                                      <p:tavLst>
                                        <p:tav tm="0">
                                          <p:val>
                                            <p:strVal val="#ppt_x"/>
                                          </p:val>
                                        </p:tav>
                                        <p:tav tm="100000">
                                          <p:val>
                                            <p:strVal val="#ppt_x"/>
                                          </p:val>
                                        </p:tav>
                                      </p:tavLst>
                                    </p:anim>
                                    <p:anim calcmode="lin" valueType="num">
                                      <p:cBhvr additive="base">
                                        <p:cTn id="8" dur="500" fill="hold"/>
                                        <p:tgtEl>
                                          <p:spTgt spid="430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70"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p:txBody>
          <a:bodyPr/>
          <a:lstStyle/>
          <a:p>
            <a:pPr eaLnBrk="1" hangingPunct="1"/>
            <a:r>
              <a:rPr lang="en-US" altLang="zh-CN" b="1">
                <a:latin typeface="Arial" panose="020B0604020202020204" pitchFamily="34" charset="0"/>
                <a:ea typeface="宋体" charset="0"/>
                <a:cs typeface="Arial" panose="020B0604020202020204" pitchFamily="34" charset="0"/>
              </a:rPr>
              <a:t>Babylonian Exile</a:t>
            </a:r>
          </a:p>
        </p:txBody>
      </p:sp>
      <p:sp>
        <p:nvSpPr>
          <p:cNvPr id="41987" name="Rectangle 3"/>
          <p:cNvSpPr>
            <a:spLocks noGrp="1" noChangeArrowheads="1"/>
          </p:cNvSpPr>
          <p:nvPr>
            <p:ph type="body" idx="1"/>
          </p:nvPr>
        </p:nvSpPr>
        <p:spPr/>
        <p:txBody>
          <a:bodyPr/>
          <a:lstStyle/>
          <a:p>
            <a:pPr eaLnBrk="1" hangingPunct="1">
              <a:lnSpc>
                <a:spcPct val="90000"/>
              </a:lnSpc>
              <a:buFont typeface="Wingdings" charset="0"/>
              <a:buBlip>
                <a:blip r:embed="rId3"/>
              </a:buBlip>
            </a:pPr>
            <a:r>
              <a:rPr lang="en-US" altLang="zh-CN" sz="2400" b="1" dirty="0">
                <a:latin typeface="Arial" panose="020B0604020202020204" pitchFamily="34" charset="0"/>
                <a:ea typeface="宋体" charset="0"/>
                <a:cs typeface="Arial" panose="020B0604020202020204" pitchFamily="34" charset="0"/>
              </a:rPr>
              <a:t>2 major groups of more than 10,000 left for exile:</a:t>
            </a:r>
          </a:p>
          <a:p>
            <a:pPr marL="690563" indent="-339725" eaLnBrk="1" hangingPunct="1">
              <a:lnSpc>
                <a:spcPct val="90000"/>
              </a:lnSpc>
              <a:buFont typeface="Wingdings" charset="0"/>
              <a:buNone/>
            </a:pPr>
            <a:r>
              <a:rPr lang="en-US" altLang="zh-CN" sz="2400" b="1" dirty="0">
                <a:latin typeface="Arial" panose="020B0604020202020204" pitchFamily="34" charset="0"/>
                <a:ea typeface="宋体" charset="0"/>
                <a:cs typeface="Arial" panose="020B0604020202020204" pitchFamily="34" charset="0"/>
              </a:rPr>
              <a:t>(1) Jehoiachin (2 Kings 24:14-16) in 597 BC</a:t>
            </a:r>
          </a:p>
          <a:p>
            <a:pPr marL="690563" indent="-339725" eaLnBrk="1" hangingPunct="1">
              <a:lnSpc>
                <a:spcPct val="90000"/>
              </a:lnSpc>
              <a:buFont typeface="Wingdings" charset="0"/>
              <a:buNone/>
            </a:pPr>
            <a:r>
              <a:rPr lang="en-US" altLang="zh-CN" sz="2400" b="1" dirty="0">
                <a:latin typeface="Arial" panose="020B0604020202020204" pitchFamily="34" charset="0"/>
                <a:ea typeface="宋体" charset="0"/>
                <a:cs typeface="Arial" panose="020B0604020202020204" pitchFamily="34" charset="0"/>
              </a:rPr>
              <a:t>(2) Zedekiah (2 Kings 25:11) 587-586 BC</a:t>
            </a:r>
          </a:p>
          <a:p>
            <a:pPr eaLnBrk="1" hangingPunct="1">
              <a:lnSpc>
                <a:spcPct val="90000"/>
              </a:lnSpc>
              <a:buFont typeface="Wingdings" charset="0"/>
              <a:buNone/>
            </a:pPr>
            <a:endParaRPr lang="en-US" altLang="zh-CN" sz="1600" b="1" dirty="0">
              <a:latin typeface="Arial" panose="020B0604020202020204" pitchFamily="34" charset="0"/>
              <a:ea typeface="宋体" charset="0"/>
              <a:cs typeface="Arial" panose="020B0604020202020204" pitchFamily="34" charset="0"/>
            </a:endParaRPr>
          </a:p>
          <a:p>
            <a:pPr eaLnBrk="1" hangingPunct="1">
              <a:lnSpc>
                <a:spcPct val="90000"/>
              </a:lnSpc>
              <a:buFont typeface="Wingdings" charset="0"/>
              <a:buBlip>
                <a:blip r:embed="rId3"/>
              </a:buBlip>
            </a:pPr>
            <a:r>
              <a:rPr lang="en-US" altLang="zh-CN" sz="2400" b="1" dirty="0">
                <a:latin typeface="Arial" panose="020B0604020202020204" pitchFamily="34" charset="0"/>
                <a:ea typeface="宋体" charset="0"/>
                <a:cs typeface="Arial" panose="020B0604020202020204" pitchFamily="34" charset="0"/>
              </a:rPr>
              <a:t>During the exile in 586 BC, the </a:t>
            </a:r>
            <a:r>
              <a:rPr lang="en-US" altLang="zh-CN" sz="2400" b="1" u="sng" dirty="0">
                <a:latin typeface="Arial" panose="020B0604020202020204" pitchFamily="34" charset="0"/>
                <a:ea typeface="宋体" charset="0"/>
                <a:cs typeface="Arial" panose="020B0604020202020204" pitchFamily="34" charset="0"/>
              </a:rPr>
              <a:t>temple of God</a:t>
            </a:r>
            <a:r>
              <a:rPr lang="en-US" altLang="zh-CN" sz="2400" b="1" dirty="0">
                <a:latin typeface="Arial" panose="020B0604020202020204" pitchFamily="34" charset="0"/>
                <a:ea typeface="宋体" charset="0"/>
                <a:cs typeface="Arial" panose="020B0604020202020204" pitchFamily="34" charset="0"/>
              </a:rPr>
              <a:t> in Jerusalem was also </a:t>
            </a:r>
            <a:r>
              <a:rPr lang="en-US" altLang="zh-CN" sz="2400" b="1" u="sng" dirty="0">
                <a:latin typeface="Arial" panose="020B0604020202020204" pitchFamily="34" charset="0"/>
                <a:ea typeface="宋体" charset="0"/>
                <a:cs typeface="Arial" panose="020B0604020202020204" pitchFamily="34" charset="0"/>
              </a:rPr>
              <a:t>destroyed</a:t>
            </a:r>
            <a:r>
              <a:rPr lang="en-US" altLang="zh-CN" sz="2400" b="1" dirty="0">
                <a:latin typeface="Arial" panose="020B0604020202020204" pitchFamily="34" charset="0"/>
                <a:ea typeface="宋体" charset="0"/>
                <a:cs typeface="Arial" panose="020B0604020202020204" pitchFamily="34" charset="0"/>
              </a:rPr>
              <a:t>.</a:t>
            </a:r>
          </a:p>
          <a:p>
            <a:pPr eaLnBrk="1" hangingPunct="1">
              <a:lnSpc>
                <a:spcPct val="90000"/>
              </a:lnSpc>
              <a:buFont typeface="Wingdings" charset="0"/>
              <a:buNone/>
            </a:pPr>
            <a:endParaRPr lang="en-US" altLang="zh-CN" sz="1600" b="1" dirty="0">
              <a:latin typeface="Arial" panose="020B0604020202020204" pitchFamily="34" charset="0"/>
              <a:ea typeface="宋体" charset="0"/>
              <a:cs typeface="Arial" panose="020B0604020202020204" pitchFamily="34" charset="0"/>
            </a:endParaRPr>
          </a:p>
          <a:p>
            <a:pPr eaLnBrk="1" hangingPunct="1">
              <a:lnSpc>
                <a:spcPct val="90000"/>
              </a:lnSpc>
              <a:buFont typeface="Wingdings" charset="0"/>
              <a:buBlip>
                <a:blip r:embed="rId3"/>
              </a:buBlip>
            </a:pPr>
            <a:r>
              <a:rPr lang="en-US" altLang="zh-CN" sz="2400" b="1" dirty="0">
                <a:latin typeface="Arial" panose="020B0604020202020204" pitchFamily="34" charset="0"/>
                <a:ea typeface="宋体" charset="0"/>
                <a:cs typeface="Arial" panose="020B0604020202020204" pitchFamily="34" charset="0"/>
              </a:rPr>
              <a:t>The length of the Babylonian exile was 70 years (606-536 BC) until the Persian empire replaced the Babylonian empire.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a:lstStyle/>
          <a:p>
            <a:pPr eaLnBrk="1" hangingPunct="1"/>
            <a:r>
              <a:rPr lang="en-US" altLang="zh-CN">
                <a:latin typeface="Arial" panose="020B0604020202020204" pitchFamily="34" charset="0"/>
                <a:ea typeface="宋体" charset="0"/>
                <a:cs typeface="Arial" panose="020B0604020202020204" pitchFamily="34" charset="0"/>
              </a:rPr>
              <a:t>Babylonian Exile</a:t>
            </a:r>
          </a:p>
        </p:txBody>
      </p:sp>
      <p:pic>
        <p:nvPicPr>
          <p:cNvPr id="138242" name="Picture 5" descr="2chron36"/>
          <p:cNvPicPr>
            <a:picLocks noChangeAspect="1" noChangeArrowheads="1"/>
          </p:cNvPicPr>
          <p:nvPr/>
        </p:nvPicPr>
        <p:blipFill>
          <a:blip r:embed="rId3">
            <a:extLst>
              <a:ext uri="{28A0092B-C50C-407E-A947-70E740481C1C}">
                <a14:useLocalDpi xmlns:a14="http://schemas.microsoft.com/office/drawing/2010/main" val="0"/>
              </a:ext>
            </a:extLst>
          </a:blip>
          <a:srcRect b="6973"/>
          <a:stretch>
            <a:fillRect/>
          </a:stretch>
        </p:blipFill>
        <p:spPr bwMode="auto">
          <a:xfrm>
            <a:off x="755650" y="1557338"/>
            <a:ext cx="3290888" cy="432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1798" name="Rectangle 6"/>
          <p:cNvSpPr>
            <a:spLocks noChangeArrowheads="1"/>
          </p:cNvSpPr>
          <p:nvPr/>
        </p:nvSpPr>
        <p:spPr bwMode="auto">
          <a:xfrm>
            <a:off x="4067175" y="1412875"/>
            <a:ext cx="4681538" cy="477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173038" indent="-173038"/>
            <a:r>
              <a:rPr lang="en-US" altLang="zh-CN" sz="2000" b="1" dirty="0">
                <a:latin typeface="Arial" panose="020B0604020202020204" pitchFamily="34" charset="0"/>
                <a:cs typeface="Arial" panose="020B0604020202020204" pitchFamily="34" charset="0"/>
              </a:rPr>
              <a:t>The Babylonians </a:t>
            </a:r>
          </a:p>
          <a:p>
            <a:pPr marL="173038" indent="-173038"/>
            <a:endParaRPr lang="en-US" altLang="zh-CN" sz="2000" b="1" dirty="0">
              <a:latin typeface="Arial" panose="020B0604020202020204" pitchFamily="34" charset="0"/>
              <a:cs typeface="Arial" panose="020B0604020202020204" pitchFamily="34" charset="0"/>
            </a:endParaRPr>
          </a:p>
          <a:p>
            <a:pPr marL="173038" indent="-173038">
              <a:buFontTx/>
              <a:buBlip>
                <a:blip r:embed="rId4"/>
              </a:buBlip>
            </a:pPr>
            <a:r>
              <a:rPr lang="en-US" altLang="zh-CN" sz="2000" b="1" dirty="0">
                <a:latin typeface="Arial" panose="020B0604020202020204" pitchFamily="34" charset="0"/>
                <a:cs typeface="Arial" panose="020B0604020202020204" pitchFamily="34" charset="0"/>
              </a:rPr>
              <a:t> killed the young men.</a:t>
            </a:r>
          </a:p>
          <a:p>
            <a:pPr marL="173038" indent="-173038"/>
            <a:endParaRPr lang="en-US" altLang="zh-CN" sz="1600" b="1" dirty="0">
              <a:latin typeface="Arial" panose="020B0604020202020204" pitchFamily="34" charset="0"/>
              <a:cs typeface="Arial" panose="020B0604020202020204" pitchFamily="34" charset="0"/>
            </a:endParaRPr>
          </a:p>
          <a:p>
            <a:pPr marL="173038" indent="-173038">
              <a:buFontTx/>
              <a:buBlip>
                <a:blip r:embed="rId4"/>
              </a:buBlip>
            </a:pPr>
            <a:r>
              <a:rPr lang="en-US" altLang="zh-CN" sz="2000" b="1" dirty="0">
                <a:latin typeface="Arial" panose="020B0604020202020204" pitchFamily="34" charset="0"/>
                <a:cs typeface="Arial" panose="020B0604020202020204" pitchFamily="34" charset="0"/>
              </a:rPr>
              <a:t> took all the articles from the house of God, the treasures of the king and of his leaders.</a:t>
            </a:r>
          </a:p>
          <a:p>
            <a:pPr marL="173038" indent="-173038"/>
            <a:endParaRPr lang="en-US" altLang="zh-CN" sz="1600" b="1" dirty="0">
              <a:latin typeface="Arial" panose="020B0604020202020204" pitchFamily="34" charset="0"/>
              <a:cs typeface="Arial" panose="020B0604020202020204" pitchFamily="34" charset="0"/>
            </a:endParaRPr>
          </a:p>
          <a:p>
            <a:pPr marL="173038" indent="-173038">
              <a:buFontTx/>
              <a:buBlip>
                <a:blip r:embed="rId4"/>
              </a:buBlip>
            </a:pPr>
            <a:r>
              <a:rPr lang="en-US" altLang="zh-CN" sz="2000" b="1" dirty="0">
                <a:latin typeface="Arial" panose="020B0604020202020204" pitchFamily="34" charset="0"/>
                <a:cs typeface="Arial" panose="020B0604020202020204" pitchFamily="34" charset="0"/>
              </a:rPr>
              <a:t> burned the temple, the king’s palaces, and all houses in Jerusalem.</a:t>
            </a:r>
          </a:p>
          <a:p>
            <a:pPr marL="173038" indent="-173038"/>
            <a:endParaRPr lang="en-US" altLang="zh-CN" sz="1600" b="1" dirty="0">
              <a:latin typeface="Arial" panose="020B0604020202020204" pitchFamily="34" charset="0"/>
              <a:cs typeface="Arial" panose="020B0604020202020204" pitchFamily="34" charset="0"/>
            </a:endParaRPr>
          </a:p>
          <a:p>
            <a:pPr marL="173038" indent="-173038">
              <a:buFontTx/>
              <a:buBlip>
                <a:blip r:embed="rId4"/>
              </a:buBlip>
            </a:pPr>
            <a:r>
              <a:rPr lang="en-US" altLang="zh-CN" sz="2000" b="1" dirty="0">
                <a:latin typeface="Arial" panose="020B0604020202020204" pitchFamily="34" charset="0"/>
                <a:cs typeface="Arial" panose="020B0604020202020204" pitchFamily="34" charset="0"/>
              </a:rPr>
              <a:t> broke down the wall of Jerusalem.</a:t>
            </a:r>
          </a:p>
          <a:p>
            <a:pPr marL="173038" indent="-173038"/>
            <a:endParaRPr lang="en-US" altLang="zh-CN" sz="1600" b="1" dirty="0">
              <a:latin typeface="Arial" panose="020B0604020202020204" pitchFamily="34" charset="0"/>
              <a:cs typeface="Arial" panose="020B0604020202020204" pitchFamily="34" charset="0"/>
            </a:endParaRPr>
          </a:p>
          <a:p>
            <a:pPr marL="173038" indent="-173038">
              <a:buFontTx/>
              <a:buBlip>
                <a:blip r:embed="rId4"/>
              </a:buBlip>
            </a:pPr>
            <a:r>
              <a:rPr lang="en-US" altLang="zh-CN" sz="2000" b="1" dirty="0">
                <a:latin typeface="Arial" panose="020B0604020202020204" pitchFamily="34" charset="0"/>
                <a:cs typeface="Arial" panose="020B0604020202020204" pitchFamily="34" charset="0"/>
              </a:rPr>
              <a:t> carried the people to Babylon to serve the king of Babylon.</a:t>
            </a:r>
          </a:p>
        </p:txBody>
      </p:sp>
      <p:sp>
        <p:nvSpPr>
          <p:cNvPr id="138244" name="Text Box 7"/>
          <p:cNvSpPr txBox="1">
            <a:spLocks noChangeArrowheads="1"/>
          </p:cNvSpPr>
          <p:nvPr/>
        </p:nvSpPr>
        <p:spPr bwMode="auto">
          <a:xfrm>
            <a:off x="4067175" y="836613"/>
            <a:ext cx="424815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spcBef>
                <a:spcPct val="50000"/>
              </a:spcBef>
            </a:pPr>
            <a:r>
              <a:rPr lang="en-US" sz="2000" dirty="0">
                <a:solidFill>
                  <a:srgbClr val="FFFF00"/>
                </a:solidFill>
                <a:latin typeface="Arial" panose="020B0604020202020204" pitchFamily="34" charset="0"/>
                <a:cs typeface="Arial" panose="020B0604020202020204" pitchFamily="34" charset="0"/>
              </a:rPr>
              <a:t>2 Kings 25:8-21; 2 Chron 36:17-21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17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179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179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1798">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1798">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179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59778" name="Rectangle 15"/>
          <p:cNvSpPr>
            <a:spLocks noGrp="1" noChangeArrowheads="1"/>
          </p:cNvSpPr>
          <p:nvPr>
            <p:ph type="ctrTitle"/>
          </p:nvPr>
        </p:nvSpPr>
        <p:spPr>
          <a:xfrm>
            <a:off x="63500" y="-35718"/>
            <a:ext cx="9017000" cy="1066800"/>
          </a:xfrm>
          <a:noFill/>
        </p:spPr>
        <p:txBody>
          <a:bodyPr/>
          <a:lstStyle/>
          <a:p>
            <a:pPr eaLnBrk="1" hangingPunct="1"/>
            <a:r>
              <a:rPr kumimoji="0" lang="en-US" sz="4800" b="1" dirty="0">
                <a:solidFill>
                  <a:schemeClr val="tx1"/>
                </a:solidFill>
                <a:latin typeface="Arial" charset="0"/>
                <a:ea typeface="Osaka" charset="0"/>
                <a:cs typeface="Arial" charset="0"/>
              </a:rPr>
              <a:t>Two 70-Year Exiles</a:t>
            </a:r>
          </a:p>
        </p:txBody>
      </p:sp>
      <p:sp>
        <p:nvSpPr>
          <p:cNvPr id="459779" name="Rectangle 2"/>
          <p:cNvSpPr>
            <a:spLocks noChangeArrowheads="1"/>
          </p:cNvSpPr>
          <p:nvPr/>
        </p:nvSpPr>
        <p:spPr bwMode="auto">
          <a:xfrm>
            <a:off x="5638800" y="2590800"/>
            <a:ext cx="3581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Osaka" charset="0"/>
              <a:cs typeface="Osaka" charset="0"/>
            </a:endParaRPr>
          </a:p>
        </p:txBody>
      </p:sp>
      <p:sp>
        <p:nvSpPr>
          <p:cNvPr id="459780" name="Rectangle 3"/>
          <p:cNvSpPr>
            <a:spLocks noChangeArrowheads="1"/>
          </p:cNvSpPr>
          <p:nvPr/>
        </p:nvSpPr>
        <p:spPr bwMode="auto">
          <a:xfrm>
            <a:off x="0" y="2590800"/>
            <a:ext cx="2590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Osaka" charset="0"/>
              <a:cs typeface="Osaka" charset="0"/>
            </a:endParaRPr>
          </a:p>
        </p:txBody>
      </p:sp>
      <p:sp>
        <p:nvSpPr>
          <p:cNvPr id="459781" name="Text Box 4"/>
          <p:cNvSpPr txBox="1">
            <a:spLocks noChangeArrowheads="1"/>
          </p:cNvSpPr>
          <p:nvPr/>
        </p:nvSpPr>
        <p:spPr bwMode="auto">
          <a:xfrm>
            <a:off x="8382000" y="7620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Osaka" charset="0"/>
                <a:cs typeface="Osaka" charset="0"/>
              </a:rPr>
              <a:t>560</a:t>
            </a:r>
          </a:p>
        </p:txBody>
      </p:sp>
      <p:sp>
        <p:nvSpPr>
          <p:cNvPr id="14341" name="Rectangle 5"/>
          <p:cNvSpPr>
            <a:spLocks noChangeArrowheads="1"/>
          </p:cNvSpPr>
          <p:nvPr/>
        </p:nvSpPr>
        <p:spPr bwMode="auto">
          <a:xfrm>
            <a:off x="2133600" y="2057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Osaka" charset="0"/>
                <a:cs typeface="Osaka" charset="0"/>
              </a:rPr>
              <a:t>586</a:t>
            </a:r>
          </a:p>
        </p:txBody>
      </p:sp>
      <p:sp>
        <p:nvSpPr>
          <p:cNvPr id="14343" name="Rectangle 7"/>
          <p:cNvSpPr>
            <a:spLocks noChangeArrowheads="1"/>
          </p:cNvSpPr>
          <p:nvPr/>
        </p:nvSpPr>
        <p:spPr bwMode="auto">
          <a:xfrm>
            <a:off x="1317812" y="1371601"/>
            <a:ext cx="4854388" cy="457200"/>
          </a:xfrm>
          <a:prstGeom prst="rect">
            <a:avLst/>
          </a:prstGeom>
          <a:noFill/>
          <a:ln w="9525">
            <a:noFill/>
            <a:miter lim="800000"/>
            <a:headEnd/>
            <a:tailEnd/>
          </a:ln>
          <a:effectLst>
            <a:outerShdw blurRad="63500" dist="35921" dir="2700000" algn="ctr" rotWithShape="0">
              <a:schemeClr val="bg1">
                <a:alpha val="74998"/>
              </a:schemeClr>
            </a:outerShdw>
          </a:effectLst>
        </p:spPr>
        <p:txBody>
          <a:bodyPr anchor="ct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en-US" sz="3200" b="1" i="0" u="none" strike="noStrike" kern="1200" cap="none" spc="0" normalizeH="0" baseline="0" noProof="0" dirty="0">
                <a:ln>
                  <a:noFill/>
                </a:ln>
                <a:solidFill>
                  <a:srgbClr val="FFFFFF"/>
                </a:solidFill>
                <a:effectLst/>
                <a:uLnTx/>
                <a:uFillTx/>
                <a:latin typeface="Arial"/>
                <a:ea typeface="Osaka"/>
                <a:cs typeface="Arial"/>
              </a:rPr>
              <a:t>People Exile</a:t>
            </a:r>
          </a:p>
        </p:txBody>
      </p:sp>
      <p:sp>
        <p:nvSpPr>
          <p:cNvPr id="14344" name="Rectangle 8"/>
          <p:cNvSpPr>
            <a:spLocks noChangeArrowheads="1"/>
          </p:cNvSpPr>
          <p:nvPr/>
        </p:nvSpPr>
        <p:spPr bwMode="auto">
          <a:xfrm>
            <a:off x="2590800" y="2971800"/>
            <a:ext cx="5410200" cy="761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en-US" sz="3200" b="1" i="0" u="none" strike="noStrike" kern="1200" cap="none" spc="0" normalizeH="0" baseline="0" noProof="0" dirty="0">
                <a:ln>
                  <a:noFill/>
                </a:ln>
                <a:solidFill>
                  <a:srgbClr val="FFFF00"/>
                </a:solidFill>
                <a:effectLst/>
                <a:uLnTx/>
                <a:uFillTx/>
                <a:latin typeface="Arial" charset="0"/>
                <a:ea typeface="Osaka" charset="0"/>
                <a:cs typeface="Osaka" charset="0"/>
              </a:rPr>
              <a:t>Temple Exile</a:t>
            </a:r>
          </a:p>
        </p:txBody>
      </p:sp>
      <p:sp>
        <p:nvSpPr>
          <p:cNvPr id="14345" name="Rectangle 9"/>
          <p:cNvSpPr>
            <a:spLocks noChangeArrowheads="1"/>
          </p:cNvSpPr>
          <p:nvPr/>
        </p:nvSpPr>
        <p:spPr bwMode="auto">
          <a:xfrm>
            <a:off x="5181600" y="2057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Osaka" charset="0"/>
                <a:cs typeface="Osaka" charset="0"/>
              </a:rPr>
              <a:t>539</a:t>
            </a:r>
          </a:p>
        </p:txBody>
      </p:sp>
      <p:sp>
        <p:nvSpPr>
          <p:cNvPr id="14346" name="Rectangle 10"/>
          <p:cNvSpPr>
            <a:spLocks noChangeArrowheads="1"/>
          </p:cNvSpPr>
          <p:nvPr/>
        </p:nvSpPr>
        <p:spPr bwMode="auto">
          <a:xfrm>
            <a:off x="5867400" y="2057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Osaka" charset="0"/>
                <a:cs typeface="Osaka" charset="0"/>
              </a:rPr>
              <a:t>536</a:t>
            </a:r>
          </a:p>
        </p:txBody>
      </p:sp>
      <p:sp>
        <p:nvSpPr>
          <p:cNvPr id="14347" name="Rectangle 11"/>
          <p:cNvSpPr>
            <a:spLocks noChangeArrowheads="1"/>
          </p:cNvSpPr>
          <p:nvPr/>
        </p:nvSpPr>
        <p:spPr bwMode="auto">
          <a:xfrm>
            <a:off x="7467600" y="2057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Osaka" charset="0"/>
                <a:cs typeface="Osaka" charset="0"/>
              </a:rPr>
              <a:t>516</a:t>
            </a:r>
          </a:p>
        </p:txBody>
      </p:sp>
      <p:sp>
        <p:nvSpPr>
          <p:cNvPr id="14348" name="Rectangle 12"/>
          <p:cNvSpPr>
            <a:spLocks noChangeArrowheads="1"/>
          </p:cNvSpPr>
          <p:nvPr/>
        </p:nvSpPr>
        <p:spPr bwMode="auto">
          <a:xfrm>
            <a:off x="533400" y="2057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Osaka" charset="0"/>
                <a:cs typeface="Osaka" charset="0"/>
              </a:rPr>
              <a:t>605</a:t>
            </a:r>
          </a:p>
        </p:txBody>
      </p:sp>
      <p:sp>
        <p:nvSpPr>
          <p:cNvPr id="14349" name="Line 13"/>
          <p:cNvSpPr>
            <a:spLocks noChangeShapeType="1"/>
          </p:cNvSpPr>
          <p:nvPr/>
        </p:nvSpPr>
        <p:spPr bwMode="auto">
          <a:xfrm>
            <a:off x="990600" y="1981200"/>
            <a:ext cx="5410200" cy="0"/>
          </a:xfrm>
          <a:prstGeom prst="line">
            <a:avLst/>
          </a:prstGeom>
          <a:noFill/>
          <a:ln w="76200">
            <a:solidFill>
              <a:schemeClr val="tx1"/>
            </a:solidFill>
            <a:round/>
            <a:headEnd type="triangle" w="med" len="med"/>
            <a:tailEnd type="triangle" w="med" len="med"/>
          </a:ln>
          <a:effectLst>
            <a:outerShdw blurRad="63500" dist="35921" dir="2700000" algn="ctr" rotWithShape="0">
              <a:schemeClr val="bg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Osaka"/>
              <a:cs typeface="Arial"/>
            </a:endParaRPr>
          </a:p>
        </p:txBody>
      </p:sp>
      <p:sp>
        <p:nvSpPr>
          <p:cNvPr id="14350" name="Line 14"/>
          <p:cNvSpPr>
            <a:spLocks noChangeShapeType="1"/>
          </p:cNvSpPr>
          <p:nvPr/>
        </p:nvSpPr>
        <p:spPr bwMode="auto">
          <a:xfrm>
            <a:off x="2590800" y="3048000"/>
            <a:ext cx="5410200" cy="0"/>
          </a:xfrm>
          <a:prstGeom prst="line">
            <a:avLst/>
          </a:prstGeom>
          <a:noFill/>
          <a:ln w="76200">
            <a:solidFill>
              <a:srgbClr val="FFFF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6" name="Rectangle 7"/>
          <p:cNvSpPr>
            <a:spLocks noChangeArrowheads="1"/>
          </p:cNvSpPr>
          <p:nvPr/>
        </p:nvSpPr>
        <p:spPr bwMode="auto">
          <a:xfrm>
            <a:off x="-76200" y="4114800"/>
            <a:ext cx="9296400" cy="2743200"/>
          </a:xfrm>
          <a:prstGeom prst="rect">
            <a:avLst/>
          </a:prstGeom>
          <a:noFill/>
          <a:ln w="9525">
            <a:noFill/>
            <a:miter lim="800000"/>
            <a:headEnd/>
            <a:tailEnd/>
          </a:ln>
          <a:effectLst>
            <a:outerShdw blurRad="63500" dist="35921" dir="2700000" algn="ctr" rotWithShape="0">
              <a:schemeClr val="bg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400" b="1" i="0" u="none" strike="noStrike" kern="1200" cap="none" spc="0" normalizeH="0" baseline="0" noProof="0" dirty="0">
                <a:ln>
                  <a:noFill/>
                </a:ln>
                <a:solidFill>
                  <a:srgbClr val="FFFFFF"/>
                </a:solidFill>
                <a:effectLst/>
                <a:uLnTx/>
                <a:uFillTx/>
                <a:latin typeface="Arial"/>
                <a:ea typeface="Osaka"/>
                <a:cs typeface="Arial"/>
              </a:rPr>
              <a:t>"</a:t>
            </a:r>
            <a:r>
              <a:rPr kumimoji="0" lang="en-US" sz="2400" b="1" i="0" u="none" strike="noStrike" kern="1200" cap="none" spc="0" normalizeH="0" baseline="0" noProof="0" dirty="0">
                <a:ln>
                  <a:noFill/>
                </a:ln>
                <a:solidFill>
                  <a:srgbClr val="FFFFFF"/>
                </a:solidFill>
                <a:effectLst/>
                <a:uLnTx/>
                <a:uFillTx/>
                <a:latin typeface="Arial"/>
                <a:ea typeface="Osaka"/>
                <a:cs typeface="Arial"/>
              </a:rPr>
              <a:t>This entire land will become a desolate wasteland. Israel and her neighboring lands will serve the king of Babylon for </a:t>
            </a:r>
            <a:r>
              <a:rPr kumimoji="0" lang="en-US" sz="2400" b="1" i="0" u="none" strike="noStrike" kern="1200" cap="none" spc="0" normalizeH="0" baseline="0" noProof="0" dirty="0">
                <a:ln>
                  <a:noFill/>
                </a:ln>
                <a:solidFill>
                  <a:srgbClr val="FFFF00"/>
                </a:solidFill>
                <a:effectLst/>
                <a:uLnTx/>
                <a:uFillTx/>
                <a:latin typeface="Arial"/>
                <a:ea typeface="Osaka"/>
                <a:cs typeface="Arial"/>
              </a:rPr>
              <a:t>seventy years</a:t>
            </a:r>
            <a:r>
              <a:rPr kumimoji="0" lang="en-US" sz="2400" b="1" i="0" u="none" strike="noStrike" kern="1200" cap="none" spc="0" normalizeH="0" baseline="0" noProof="0" dirty="0">
                <a:ln>
                  <a:noFill/>
                </a:ln>
                <a:solidFill>
                  <a:srgbClr val="FFFFFF"/>
                </a:solidFill>
                <a:effectLst/>
                <a:uLnTx/>
                <a:uFillTx/>
                <a:latin typeface="Arial"/>
                <a:ea typeface="Osaka"/>
                <a:cs typeface="Arial"/>
              </a:rPr>
              <a:t>. </a:t>
            </a:r>
            <a:r>
              <a:rPr kumimoji="0" lang="en-US" sz="2400" b="1" i="0" u="none" strike="noStrike" kern="1200" cap="none" spc="0" normalizeH="0" baseline="30000" noProof="0" dirty="0">
                <a:ln>
                  <a:noFill/>
                </a:ln>
                <a:solidFill>
                  <a:srgbClr val="FFFFFF"/>
                </a:solidFill>
                <a:effectLst/>
                <a:uLnTx/>
                <a:uFillTx/>
                <a:latin typeface="Arial"/>
                <a:ea typeface="Osaka"/>
                <a:cs typeface="Arial"/>
              </a:rPr>
              <a:t>12</a:t>
            </a:r>
            <a:r>
              <a:rPr kumimoji="0" lang="en-US" sz="2400" b="1" i="0" u="none" strike="noStrike" kern="1200" cap="none" spc="0" normalizeH="0" baseline="0" noProof="0" dirty="0">
                <a:ln>
                  <a:noFill/>
                </a:ln>
                <a:solidFill>
                  <a:srgbClr val="FFFFFF"/>
                </a:solidFill>
                <a:effectLst/>
                <a:uLnTx/>
                <a:uFillTx/>
                <a:latin typeface="Arial"/>
                <a:ea typeface="Osaka"/>
                <a:cs typeface="Arial"/>
              </a:rPr>
              <a:t>Then, after the </a:t>
            </a:r>
            <a:r>
              <a:rPr kumimoji="0" lang="en-US" sz="2400" b="1" i="0" u="none" strike="noStrike" kern="1200" cap="none" spc="0" normalizeH="0" baseline="0" noProof="0" dirty="0">
                <a:ln>
                  <a:noFill/>
                </a:ln>
                <a:solidFill>
                  <a:srgbClr val="FFFF00"/>
                </a:solidFill>
                <a:effectLst/>
                <a:uLnTx/>
                <a:uFillTx/>
                <a:latin typeface="Arial"/>
                <a:ea typeface="Osaka"/>
                <a:cs typeface="Arial"/>
              </a:rPr>
              <a:t>seventy years</a:t>
            </a:r>
            <a:r>
              <a:rPr kumimoji="0" lang="en-US" sz="2400" b="1" i="0" u="none" strike="noStrike" kern="1200" cap="none" spc="0" normalizeH="0" baseline="0" noProof="0" dirty="0">
                <a:ln>
                  <a:noFill/>
                </a:ln>
                <a:solidFill>
                  <a:srgbClr val="FFFFFF"/>
                </a:solidFill>
                <a:effectLst/>
                <a:uLnTx/>
                <a:uFillTx/>
                <a:latin typeface="Arial"/>
                <a:ea typeface="Osaka"/>
                <a:cs typeface="Arial"/>
              </a:rPr>
              <a:t> of captivity are over, I will punish the king of Babylon and his people for their sins,</a:t>
            </a:r>
            <a:r>
              <a:rPr kumimoji="0" lang="ru-RU" sz="2400" b="1" i="0" u="none" strike="noStrike" kern="1200" cap="none" spc="0" normalizeH="0" baseline="0" noProof="0" dirty="0">
                <a:ln>
                  <a:noFill/>
                </a:ln>
                <a:solidFill>
                  <a:srgbClr val="FFFFFF"/>
                </a:solidFill>
                <a:effectLst/>
                <a:uLnTx/>
                <a:uFillTx/>
                <a:latin typeface="Arial"/>
                <a:ea typeface="Osaka"/>
                <a:cs typeface="Arial"/>
              </a:rPr>
              <a:t>"</a:t>
            </a:r>
            <a:r>
              <a:rPr kumimoji="0" lang="en-US" sz="2400" b="1" i="0" u="none" strike="noStrike" kern="1200" cap="none" spc="0" normalizeH="0" baseline="0" noProof="0" dirty="0">
                <a:ln>
                  <a:noFill/>
                </a:ln>
                <a:solidFill>
                  <a:srgbClr val="FFFFFF"/>
                </a:solidFill>
                <a:effectLst/>
                <a:uLnTx/>
                <a:uFillTx/>
                <a:latin typeface="Arial"/>
                <a:ea typeface="Osaka"/>
                <a:cs typeface="Arial"/>
              </a:rPr>
              <a:t> says the Lord.  I will make the country of the Babylonians a wasteland forever</a:t>
            </a:r>
            <a:r>
              <a:rPr kumimoji="0" lang="ru-RU" sz="2400" b="1" i="0" u="none" strike="noStrike" kern="1200" cap="none" spc="0" normalizeH="0" baseline="0" noProof="0" dirty="0">
                <a:ln>
                  <a:noFill/>
                </a:ln>
                <a:solidFill>
                  <a:srgbClr val="FFFFFF"/>
                </a:solidFill>
                <a:effectLst/>
                <a:uLnTx/>
                <a:uFillTx/>
                <a:latin typeface="Arial"/>
                <a:ea typeface="Osaka"/>
                <a:cs typeface="Arial"/>
              </a:rPr>
              <a:t>"</a:t>
            </a:r>
            <a:r>
              <a:rPr kumimoji="0" lang="en-US" sz="2400" b="1" i="0" u="none" strike="noStrike" kern="1200" cap="none" spc="0" normalizeH="0" baseline="0" noProof="0" dirty="0">
                <a:ln>
                  <a:noFill/>
                </a:ln>
                <a:solidFill>
                  <a:srgbClr val="FFFFFF"/>
                </a:solidFill>
                <a:effectLst/>
                <a:uLnTx/>
                <a:uFillTx/>
                <a:latin typeface="Arial"/>
                <a:ea typeface="Osaka"/>
                <a:cs typeface="Arial"/>
              </a:rPr>
              <a:t> </a:t>
            </a:r>
            <a:br>
              <a:rPr kumimoji="0" lang="en-US" sz="2400" b="1" i="0" u="none" strike="noStrike" kern="1200" cap="none" spc="0" normalizeH="0" baseline="0" noProof="0" dirty="0">
                <a:ln>
                  <a:noFill/>
                </a:ln>
                <a:solidFill>
                  <a:srgbClr val="FFFFFF"/>
                </a:solidFill>
                <a:effectLst/>
                <a:uLnTx/>
                <a:uFillTx/>
                <a:latin typeface="Arial"/>
                <a:ea typeface="Osaka"/>
                <a:cs typeface="Arial"/>
              </a:rPr>
            </a:br>
            <a:r>
              <a:rPr kumimoji="0" lang="en-US" sz="2400" b="1" i="0" u="none" strike="noStrike" kern="1200" cap="none" spc="0" normalizeH="0" baseline="0" noProof="0" dirty="0">
                <a:ln>
                  <a:noFill/>
                </a:ln>
                <a:solidFill>
                  <a:srgbClr val="FFFFFF"/>
                </a:solidFill>
                <a:effectLst/>
                <a:uLnTx/>
                <a:uFillTx/>
                <a:latin typeface="Arial"/>
                <a:ea typeface="Osaka"/>
                <a:cs typeface="Arial"/>
              </a:rPr>
              <a:t>(Jeremiah 25:11-12).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 calcmode="lin" valueType="num">
                                      <p:cBhvr additive="base">
                                        <p:cTn id="7" dur="500" fill="hold"/>
                                        <p:tgtEl>
                                          <p:spTgt spid="14348"/>
                                        </p:tgtEl>
                                        <p:attrNameLst>
                                          <p:attrName>ppt_x</p:attrName>
                                        </p:attrNameLst>
                                      </p:cBhvr>
                                      <p:tavLst>
                                        <p:tav tm="0">
                                          <p:val>
                                            <p:strVal val="0-#ppt_w/2"/>
                                          </p:val>
                                        </p:tav>
                                        <p:tav tm="100000">
                                          <p:val>
                                            <p:strVal val="#ppt_x"/>
                                          </p:val>
                                        </p:tav>
                                      </p:tavLst>
                                    </p:anim>
                                    <p:anim calcmode="lin" valueType="num">
                                      <p:cBhvr additive="base">
                                        <p:cTn id="8" dur="500" fill="hold"/>
                                        <p:tgtEl>
                                          <p:spTgt spid="143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additive="base">
                                        <p:cTn id="13" dur="500" fill="hold"/>
                                        <p:tgtEl>
                                          <p:spTgt spid="14341"/>
                                        </p:tgtEl>
                                        <p:attrNameLst>
                                          <p:attrName>ppt_x</p:attrName>
                                        </p:attrNameLst>
                                      </p:cBhvr>
                                      <p:tavLst>
                                        <p:tav tm="0">
                                          <p:val>
                                            <p:strVal val="0-#ppt_w/2"/>
                                          </p:val>
                                        </p:tav>
                                        <p:tav tm="100000">
                                          <p:val>
                                            <p:strVal val="#ppt_x"/>
                                          </p:val>
                                        </p:tav>
                                      </p:tavLst>
                                    </p:anim>
                                    <p:anim calcmode="lin" valueType="num">
                                      <p:cBhvr additive="base">
                                        <p:cTn id="14"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5"/>
                                        </p:tgtEl>
                                        <p:attrNameLst>
                                          <p:attrName>style.visibility</p:attrName>
                                        </p:attrNameLst>
                                      </p:cBhvr>
                                      <p:to>
                                        <p:strVal val="visible"/>
                                      </p:to>
                                    </p:set>
                                    <p:anim calcmode="lin" valueType="num">
                                      <p:cBhvr additive="base">
                                        <p:cTn id="19" dur="500" fill="hold"/>
                                        <p:tgtEl>
                                          <p:spTgt spid="14345"/>
                                        </p:tgtEl>
                                        <p:attrNameLst>
                                          <p:attrName>ppt_x</p:attrName>
                                        </p:attrNameLst>
                                      </p:cBhvr>
                                      <p:tavLst>
                                        <p:tav tm="0">
                                          <p:val>
                                            <p:strVal val="0-#ppt_w/2"/>
                                          </p:val>
                                        </p:tav>
                                        <p:tav tm="100000">
                                          <p:val>
                                            <p:strVal val="#ppt_x"/>
                                          </p:val>
                                        </p:tav>
                                      </p:tavLst>
                                    </p:anim>
                                    <p:anim calcmode="lin" valueType="num">
                                      <p:cBhvr additive="base">
                                        <p:cTn id="20" dur="500" fill="hold"/>
                                        <p:tgtEl>
                                          <p:spTgt spid="1434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6"/>
                                        </p:tgtEl>
                                        <p:attrNameLst>
                                          <p:attrName>style.visibility</p:attrName>
                                        </p:attrNameLst>
                                      </p:cBhvr>
                                      <p:to>
                                        <p:strVal val="visible"/>
                                      </p:to>
                                    </p:set>
                                    <p:anim calcmode="lin" valueType="num">
                                      <p:cBhvr additive="base">
                                        <p:cTn id="25" dur="500" fill="hold"/>
                                        <p:tgtEl>
                                          <p:spTgt spid="14346"/>
                                        </p:tgtEl>
                                        <p:attrNameLst>
                                          <p:attrName>ppt_x</p:attrName>
                                        </p:attrNameLst>
                                      </p:cBhvr>
                                      <p:tavLst>
                                        <p:tav tm="0">
                                          <p:val>
                                            <p:strVal val="0-#ppt_w/2"/>
                                          </p:val>
                                        </p:tav>
                                        <p:tav tm="100000">
                                          <p:val>
                                            <p:strVal val="#ppt_x"/>
                                          </p:val>
                                        </p:tav>
                                      </p:tavLst>
                                    </p:anim>
                                    <p:anim calcmode="lin" valueType="num">
                                      <p:cBhvr additive="base">
                                        <p:cTn id="26" dur="500" fill="hold"/>
                                        <p:tgtEl>
                                          <p:spTgt spid="1434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47"/>
                                        </p:tgtEl>
                                        <p:attrNameLst>
                                          <p:attrName>style.visibility</p:attrName>
                                        </p:attrNameLst>
                                      </p:cBhvr>
                                      <p:to>
                                        <p:strVal val="visible"/>
                                      </p:to>
                                    </p:set>
                                    <p:anim calcmode="lin" valueType="num">
                                      <p:cBhvr additive="base">
                                        <p:cTn id="31" dur="500" fill="hold"/>
                                        <p:tgtEl>
                                          <p:spTgt spid="14347"/>
                                        </p:tgtEl>
                                        <p:attrNameLst>
                                          <p:attrName>ppt_x</p:attrName>
                                        </p:attrNameLst>
                                      </p:cBhvr>
                                      <p:tavLst>
                                        <p:tav tm="0">
                                          <p:val>
                                            <p:strVal val="0-#ppt_w/2"/>
                                          </p:val>
                                        </p:tav>
                                        <p:tav tm="100000">
                                          <p:val>
                                            <p:strVal val="#ppt_x"/>
                                          </p:val>
                                        </p:tav>
                                      </p:tavLst>
                                    </p:anim>
                                    <p:anim calcmode="lin" valueType="num">
                                      <p:cBhvr additive="base">
                                        <p:cTn id="32" dur="500" fill="hold"/>
                                        <p:tgtEl>
                                          <p:spTgt spid="1434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43"/>
                                        </p:tgtEl>
                                        <p:attrNameLst>
                                          <p:attrName>style.visibility</p:attrName>
                                        </p:attrNameLst>
                                      </p:cBhvr>
                                      <p:to>
                                        <p:strVal val="visible"/>
                                      </p:to>
                                    </p:set>
                                    <p:anim calcmode="lin" valueType="num">
                                      <p:cBhvr additive="base">
                                        <p:cTn id="37" dur="500" fill="hold"/>
                                        <p:tgtEl>
                                          <p:spTgt spid="14343"/>
                                        </p:tgtEl>
                                        <p:attrNameLst>
                                          <p:attrName>ppt_x</p:attrName>
                                        </p:attrNameLst>
                                      </p:cBhvr>
                                      <p:tavLst>
                                        <p:tav tm="0">
                                          <p:val>
                                            <p:strVal val="0-#ppt_w/2"/>
                                          </p:val>
                                        </p:tav>
                                        <p:tav tm="100000">
                                          <p:val>
                                            <p:strVal val="#ppt_x"/>
                                          </p:val>
                                        </p:tav>
                                      </p:tavLst>
                                    </p:anim>
                                    <p:anim calcmode="lin" valueType="num">
                                      <p:cBhvr additive="base">
                                        <p:cTn id="38"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4349"/>
                                        </p:tgtEl>
                                        <p:attrNameLst>
                                          <p:attrName>style.visibility</p:attrName>
                                        </p:attrNameLst>
                                      </p:cBhvr>
                                      <p:to>
                                        <p:strVal val="visible"/>
                                      </p:to>
                                    </p:set>
                                    <p:animEffect transition="in" filter="fade">
                                      <p:cBhvr>
                                        <p:cTn id="43" dur="500"/>
                                        <p:tgtEl>
                                          <p:spTgt spid="1434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4344"/>
                                        </p:tgtEl>
                                        <p:attrNameLst>
                                          <p:attrName>style.visibility</p:attrName>
                                        </p:attrNameLst>
                                      </p:cBhvr>
                                      <p:to>
                                        <p:strVal val="visible"/>
                                      </p:to>
                                    </p:set>
                                    <p:anim calcmode="lin" valueType="num">
                                      <p:cBhvr additive="base">
                                        <p:cTn id="48" dur="500" fill="hold"/>
                                        <p:tgtEl>
                                          <p:spTgt spid="14344"/>
                                        </p:tgtEl>
                                        <p:attrNameLst>
                                          <p:attrName>ppt_x</p:attrName>
                                        </p:attrNameLst>
                                      </p:cBhvr>
                                      <p:tavLst>
                                        <p:tav tm="0">
                                          <p:val>
                                            <p:strVal val="0-#ppt_w/2"/>
                                          </p:val>
                                        </p:tav>
                                        <p:tav tm="100000">
                                          <p:val>
                                            <p:strVal val="#ppt_x"/>
                                          </p:val>
                                        </p:tav>
                                      </p:tavLst>
                                    </p:anim>
                                    <p:anim calcmode="lin" valueType="num">
                                      <p:cBhvr additive="base">
                                        <p:cTn id="49" dur="500" fill="hold"/>
                                        <p:tgtEl>
                                          <p:spTgt spid="14344"/>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350"/>
                                        </p:tgtEl>
                                        <p:attrNameLst>
                                          <p:attrName>style.visibility</p:attrName>
                                        </p:attrNameLst>
                                      </p:cBhvr>
                                      <p:to>
                                        <p:strVal val="visible"/>
                                      </p:to>
                                    </p:set>
                                    <p:animEffect transition="in" filter="fade">
                                      <p:cBhvr>
                                        <p:cTn id="54" dur="500"/>
                                        <p:tgtEl>
                                          <p:spTgt spid="1435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0-#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P spid="14343" grpId="0" autoUpdateAnimBg="0"/>
      <p:bldP spid="14344" grpId="0" autoUpdateAnimBg="0"/>
      <p:bldP spid="14345" grpId="0" autoUpdateAnimBg="0"/>
      <p:bldP spid="14346" grpId="0" autoUpdateAnimBg="0"/>
      <p:bldP spid="14347" grpId="0" autoUpdateAnimBg="0"/>
      <p:bldP spid="14348" grpId="0" autoUpdateAnimBg="0"/>
      <p:bldP spid="14350" grpId="0" animBg="1"/>
      <p:bldP spid="16"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ctrTitle"/>
          </p:nvPr>
        </p:nvSpPr>
        <p:spPr/>
        <p:txBody>
          <a:bodyPr/>
          <a:lstStyle/>
          <a:p>
            <a:pPr eaLnBrk="1" hangingPunct="1">
              <a:defRPr/>
            </a:pPr>
            <a:r>
              <a:rPr lang="en-US" altLang="zh-CN" sz="5400" b="1" dirty="0">
                <a:solidFill>
                  <a:schemeClr val="tx1"/>
                </a:solidFill>
                <a:latin typeface="Arial" panose="020B0604020202020204" pitchFamily="34" charset="0"/>
                <a:ea typeface="宋体" charset="0"/>
                <a:cs typeface="Arial" panose="020B0604020202020204" pitchFamily="34" charset="0"/>
              </a:rPr>
              <a:t>Conclusions</a:t>
            </a:r>
          </a:p>
        </p:txBody>
      </p:sp>
    </p:spTree>
  </p:cSld>
  <p:clrMapOvr>
    <a:overrideClrMapping bg1="dk1" tx1="lt1" bg2="dk2" tx2="lt2" accent1="accent1" accent2="accent2" accent3="accent3" accent4="accent4" accent5="accent5" accent6="accent6" hlink="hlink" folHlink="folHlink"/>
  </p:clrMapOvr>
  <p:transition spd="med">
    <p:randomBar dir="vert"/>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p:txBody>
          <a:bodyPr/>
          <a:lstStyle/>
          <a:p>
            <a:pPr eaLnBrk="1" hangingPunct="1"/>
            <a:r>
              <a:rPr lang="en-US" altLang="zh-CN" b="1" dirty="0">
                <a:latin typeface="Arial" charset="0"/>
                <a:ea typeface="宋体" charset="0"/>
                <a:cs typeface="宋体" charset="0"/>
              </a:rPr>
              <a:t>Conclusions</a:t>
            </a:r>
          </a:p>
        </p:txBody>
      </p:sp>
      <p:sp>
        <p:nvSpPr>
          <p:cNvPr id="62467" name="Rectangle 3"/>
          <p:cNvSpPr>
            <a:spLocks noGrp="1" noChangeArrowheads="1"/>
          </p:cNvSpPr>
          <p:nvPr>
            <p:ph type="body" idx="1"/>
          </p:nvPr>
        </p:nvSpPr>
        <p:spPr>
          <a:xfrm>
            <a:off x="609600" y="1600200"/>
            <a:ext cx="7924800" cy="4781128"/>
          </a:xfrm>
        </p:spPr>
        <p:txBody>
          <a:bodyPr/>
          <a:lstStyle/>
          <a:p>
            <a:pPr eaLnBrk="1" hangingPunct="1"/>
            <a:r>
              <a:rPr lang="en-US" altLang="zh-CN" sz="2600" b="1" dirty="0">
                <a:latin typeface="Trebuchet MS" charset="0"/>
                <a:ea typeface="宋体" charset="0"/>
                <a:cs typeface="宋体" charset="0"/>
              </a:rPr>
              <a:t>The exiles were God’s judgment on the sins of the kings, leaders, and people.</a:t>
            </a:r>
          </a:p>
          <a:p>
            <a:pPr eaLnBrk="1" hangingPunct="1"/>
            <a:endParaRPr lang="en-US" altLang="zh-CN" sz="2600" b="1" dirty="0">
              <a:latin typeface="Trebuchet MS" charset="0"/>
              <a:ea typeface="宋体" charset="0"/>
              <a:cs typeface="宋体" charset="0"/>
            </a:endParaRPr>
          </a:p>
          <a:p>
            <a:pPr eaLnBrk="1" hangingPunct="1"/>
            <a:r>
              <a:rPr lang="en-US" altLang="zh-CN" sz="2600" b="1" dirty="0">
                <a:latin typeface="Trebuchet MS" charset="0"/>
                <a:ea typeface="宋体" charset="0"/>
                <a:cs typeface="宋体" charset="0"/>
              </a:rPr>
              <a:t>Their main sins were idolatry, murder, and sexual immorality associated with the pagan practices.</a:t>
            </a:r>
          </a:p>
          <a:p>
            <a:pPr eaLnBrk="1" hangingPunct="1"/>
            <a:endParaRPr lang="en-US" altLang="zh-CN" sz="2600" b="1" dirty="0">
              <a:latin typeface="Trebuchet MS" charset="0"/>
              <a:ea typeface="宋体" charset="0"/>
              <a:cs typeface="宋体" charset="0"/>
            </a:endParaRPr>
          </a:p>
          <a:p>
            <a:pPr eaLnBrk="1" hangingPunct="1"/>
            <a:r>
              <a:rPr lang="en-US" altLang="zh-CN" sz="2600" b="1" dirty="0">
                <a:latin typeface="Trebuchet MS" charset="0"/>
                <a:ea typeface="宋体" charset="0"/>
                <a:cs typeface="宋体" charset="0"/>
              </a:rPr>
              <a:t>Their failures to fear God, heed His prophets’ warnings, and turn back to God, led them to destruction.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p:txBody>
          <a:bodyPr/>
          <a:lstStyle/>
          <a:p>
            <a:pPr eaLnBrk="1" hangingPunct="1"/>
            <a:r>
              <a:rPr lang="en-US">
                <a:latin typeface="Arial" charset="0"/>
              </a:rPr>
              <a:t>2 Kings 21:11-15</a:t>
            </a:r>
          </a:p>
        </p:txBody>
      </p:sp>
      <p:sp>
        <p:nvSpPr>
          <p:cNvPr id="144386" name="Rectangle 3"/>
          <p:cNvSpPr>
            <a:spLocks noGrp="1" noChangeArrowheads="1"/>
          </p:cNvSpPr>
          <p:nvPr>
            <p:ph type="body" idx="1"/>
          </p:nvPr>
        </p:nvSpPr>
        <p:spPr>
          <a:xfrm>
            <a:off x="611188" y="2060575"/>
            <a:ext cx="7924800" cy="3484563"/>
          </a:xfrm>
        </p:spPr>
        <p:txBody>
          <a:bodyPr/>
          <a:lstStyle/>
          <a:p>
            <a:pPr marL="9525" indent="-9525" eaLnBrk="1" hangingPunct="1">
              <a:lnSpc>
                <a:spcPct val="90000"/>
              </a:lnSpc>
              <a:buFont typeface="Wingdings" charset="0"/>
              <a:buNone/>
            </a:pPr>
            <a:r>
              <a:rPr lang="en-US" altLang="zh-CN" sz="2800" b="1" i="1" dirty="0">
                <a:solidFill>
                  <a:schemeClr val="bg2"/>
                </a:solidFill>
                <a:latin typeface="Trebuchet MS" charset="0"/>
                <a:ea typeface="宋体" charset="0"/>
                <a:cs typeface="宋体" charset="0"/>
              </a:rPr>
              <a:t>“</a:t>
            </a:r>
            <a:r>
              <a:rPr lang="en-US" altLang="zh-CN" sz="2800" b="1" i="1" dirty="0">
                <a:solidFill>
                  <a:srgbClr val="0000FF"/>
                </a:solidFill>
                <a:latin typeface="Trebuchet MS" charset="0"/>
                <a:ea typeface="宋体" charset="0"/>
                <a:cs typeface="宋体" charset="0"/>
              </a:rPr>
              <a:t>Manasseh… has committed these detestable sins... Therefore, the God of Israel</a:t>
            </a:r>
            <a:r>
              <a:rPr lang="en-US" altLang="zh-CN" sz="2800" b="1" i="1" dirty="0">
                <a:solidFill>
                  <a:srgbClr val="FFFF00"/>
                </a:solidFill>
                <a:latin typeface="Trebuchet MS" charset="0"/>
                <a:ea typeface="宋体" charset="0"/>
                <a:cs typeface="宋体" charset="0"/>
              </a:rPr>
              <a:t> </a:t>
            </a:r>
            <a:r>
              <a:rPr lang="en-US" altLang="zh-CN" sz="2800" b="1" i="1" dirty="0">
                <a:solidFill>
                  <a:schemeClr val="bg2"/>
                </a:solidFill>
                <a:latin typeface="Trebuchet MS" charset="0"/>
                <a:ea typeface="宋体" charset="0"/>
                <a:cs typeface="宋体" charset="0"/>
              </a:rPr>
              <a:t>says: I am going to bring such disaster on Jerusalem and Judah… I</a:t>
            </a:r>
            <a:r>
              <a:rPr lang="en-US" altLang="zh-CN" sz="2800" b="1" i="1" dirty="0">
                <a:solidFill>
                  <a:srgbClr val="FFFF00"/>
                </a:solidFill>
                <a:latin typeface="Trebuchet MS" charset="0"/>
                <a:ea typeface="宋体" charset="0"/>
                <a:cs typeface="宋体" charset="0"/>
              </a:rPr>
              <a:t> </a:t>
            </a:r>
            <a:r>
              <a:rPr lang="en-US" altLang="zh-CN" sz="2800" b="1" i="1" dirty="0">
                <a:solidFill>
                  <a:srgbClr val="0000FF"/>
                </a:solidFill>
                <a:latin typeface="Trebuchet MS" charset="0"/>
                <a:ea typeface="宋体" charset="0"/>
                <a:cs typeface="宋体" charset="0"/>
              </a:rPr>
              <a:t>will wipe out Jerusalem</a:t>
            </a:r>
            <a:r>
              <a:rPr lang="en-US" altLang="zh-CN" sz="2800" b="1" i="1" dirty="0">
                <a:solidFill>
                  <a:srgbClr val="FFFF00"/>
                </a:solidFill>
                <a:latin typeface="Trebuchet MS" charset="0"/>
                <a:ea typeface="宋体" charset="0"/>
                <a:cs typeface="宋体" charset="0"/>
              </a:rPr>
              <a:t> </a:t>
            </a:r>
            <a:r>
              <a:rPr lang="en-US" altLang="zh-CN" sz="2800" b="1" i="1" dirty="0">
                <a:solidFill>
                  <a:schemeClr val="bg2"/>
                </a:solidFill>
                <a:latin typeface="Trebuchet MS" charset="0"/>
                <a:ea typeface="宋体" charset="0"/>
                <a:cs typeface="宋体" charset="0"/>
              </a:rPr>
              <a:t>as one wipes a dish... and turning it upside down.”</a:t>
            </a:r>
            <a:endParaRPr lang="en-US" altLang="zh-CN" sz="2800" b="1" dirty="0">
              <a:solidFill>
                <a:schemeClr val="bg2"/>
              </a:solidFill>
              <a:latin typeface="Trebuchet MS" charset="0"/>
              <a:ea typeface="宋体" charset="0"/>
              <a:cs typeface="宋体"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altLang="zh-CN">
                <a:latin typeface="Arial" panose="020B0604020202020204" pitchFamily="34" charset="0"/>
                <a:ea typeface="宋体" charset="0"/>
                <a:cs typeface="Arial" panose="020B0604020202020204" pitchFamily="34" charset="0"/>
              </a:rPr>
              <a:t>Results</a:t>
            </a:r>
          </a:p>
        </p:txBody>
      </p:sp>
      <p:sp>
        <p:nvSpPr>
          <p:cNvPr id="131075" name="Rectangle 3"/>
          <p:cNvSpPr>
            <a:spLocks noGrp="1" noChangeArrowheads="1"/>
          </p:cNvSpPr>
          <p:nvPr>
            <p:ph type="body" idx="1"/>
          </p:nvPr>
        </p:nvSpPr>
        <p:spPr>
          <a:xfrm>
            <a:off x="519113" y="1600200"/>
            <a:ext cx="8085335" cy="4419600"/>
          </a:xfrm>
        </p:spPr>
        <p:txBody>
          <a:bodyPr/>
          <a:lstStyle/>
          <a:p>
            <a:pPr eaLnBrk="1" hangingPunct="1">
              <a:lnSpc>
                <a:spcPct val="90000"/>
              </a:lnSpc>
            </a:pPr>
            <a:r>
              <a:rPr lang="en-US" altLang="zh-CN" sz="2400" b="1" dirty="0">
                <a:latin typeface="Arial" panose="020B0604020202020204" pitchFamily="34" charset="0"/>
                <a:ea typeface="宋体" charset="0"/>
                <a:cs typeface="Arial" panose="020B0604020202020204" pitchFamily="34" charset="0"/>
              </a:rPr>
              <a:t>God tore Solomon’s kingdom from his son, but kept "one tribe" (Judah with Benjamin) for his son for the sake of David (1 Kings 11:13).</a:t>
            </a:r>
          </a:p>
          <a:p>
            <a:pPr eaLnBrk="1" hangingPunct="1">
              <a:lnSpc>
                <a:spcPct val="90000"/>
              </a:lnSpc>
            </a:pPr>
            <a:endParaRPr lang="en-US" altLang="zh-CN" sz="2400" b="1" dirty="0">
              <a:latin typeface="Arial" panose="020B0604020202020204" pitchFamily="34" charset="0"/>
              <a:ea typeface="宋体" charset="0"/>
              <a:cs typeface="Arial" panose="020B0604020202020204" pitchFamily="34" charset="0"/>
            </a:endParaRPr>
          </a:p>
          <a:p>
            <a:pPr eaLnBrk="1" hangingPunct="1">
              <a:lnSpc>
                <a:spcPct val="90000"/>
              </a:lnSpc>
            </a:pPr>
            <a:r>
              <a:rPr lang="en-US" altLang="zh-CN" sz="2400" b="1" dirty="0">
                <a:latin typeface="Arial" panose="020B0604020202020204" pitchFamily="34" charset="0"/>
                <a:ea typeface="宋体" charset="0"/>
                <a:cs typeface="Arial" panose="020B0604020202020204" pitchFamily="34" charset="0"/>
              </a:rPr>
              <a:t>This divided the kingdom after Solomon’s death into:</a:t>
            </a:r>
          </a:p>
          <a:p>
            <a:pPr lvl="1" eaLnBrk="1" hangingPunct="1">
              <a:lnSpc>
                <a:spcPct val="90000"/>
              </a:lnSpc>
            </a:pPr>
            <a:r>
              <a:rPr lang="en-US" altLang="zh-CN" sz="2400" b="1" dirty="0">
                <a:latin typeface="Arial" panose="020B0604020202020204" pitchFamily="34" charset="0"/>
                <a:ea typeface="宋体" charset="0"/>
                <a:cs typeface="Arial" panose="020B0604020202020204" pitchFamily="34" charset="0"/>
              </a:rPr>
              <a:t>Israel (Northern, 10 tribes)</a:t>
            </a:r>
          </a:p>
          <a:p>
            <a:pPr lvl="1" eaLnBrk="1" hangingPunct="1">
              <a:lnSpc>
                <a:spcPct val="90000"/>
              </a:lnSpc>
            </a:pPr>
            <a:r>
              <a:rPr lang="en-US" altLang="zh-CN" sz="2400" b="1" dirty="0">
                <a:latin typeface="Arial" panose="020B0604020202020204" pitchFamily="34" charset="0"/>
                <a:ea typeface="宋体" charset="0"/>
                <a:cs typeface="Arial" panose="020B0604020202020204" pitchFamily="34" charset="0"/>
              </a:rPr>
              <a:t>Judah (Southern, 2 tribes - Judah and Benjamin)</a:t>
            </a:r>
          </a:p>
          <a:p>
            <a:pPr eaLnBrk="1" hangingPunct="1">
              <a:lnSpc>
                <a:spcPct val="90000"/>
              </a:lnSpc>
            </a:pPr>
            <a:endParaRPr lang="en-US" altLang="zh-CN" sz="2400" b="1" dirty="0">
              <a:latin typeface="Arial" panose="020B0604020202020204" pitchFamily="34" charset="0"/>
              <a:ea typeface="宋体" charset="0"/>
              <a:cs typeface="Arial" panose="020B0604020202020204" pitchFamily="34" charset="0"/>
            </a:endParaRPr>
          </a:p>
          <a:p>
            <a:pPr eaLnBrk="1" hangingPunct="1">
              <a:lnSpc>
                <a:spcPct val="90000"/>
              </a:lnSpc>
            </a:pPr>
            <a:r>
              <a:rPr lang="en-US" altLang="zh-CN" sz="2400" b="1" dirty="0">
                <a:latin typeface="Arial" panose="020B0604020202020204" pitchFamily="34" charset="0"/>
                <a:ea typeface="宋体" charset="0"/>
                <a:cs typeface="Arial" panose="020B0604020202020204" pitchFamily="34" charset="0"/>
              </a:rPr>
              <a:t>Solomon’s foreign wives introduced Baal worship and other foreign gods that later became widely accepted in Israel and Judah.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10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0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107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1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pPr eaLnBrk="1" hangingPunct="1"/>
            <a:r>
              <a:rPr lang="en-US">
                <a:latin typeface="Arial" charset="0"/>
              </a:rPr>
              <a:t>2 Kings 24:2-4</a:t>
            </a:r>
          </a:p>
        </p:txBody>
      </p:sp>
      <p:sp>
        <p:nvSpPr>
          <p:cNvPr id="146434" name="Rectangle 3"/>
          <p:cNvSpPr>
            <a:spLocks noGrp="1" noChangeArrowheads="1"/>
          </p:cNvSpPr>
          <p:nvPr>
            <p:ph type="body" idx="1"/>
          </p:nvPr>
        </p:nvSpPr>
        <p:spPr>
          <a:xfrm>
            <a:off x="611188" y="2060575"/>
            <a:ext cx="7924800" cy="2549525"/>
          </a:xfrm>
        </p:spPr>
        <p:txBody>
          <a:bodyPr/>
          <a:lstStyle/>
          <a:p>
            <a:pPr marL="9525" indent="-9525" eaLnBrk="1" hangingPunct="1">
              <a:lnSpc>
                <a:spcPct val="90000"/>
              </a:lnSpc>
              <a:buFont typeface="Wingdings" charset="0"/>
              <a:buNone/>
            </a:pPr>
            <a:r>
              <a:rPr lang="en-US" altLang="zh-CN" sz="2400" b="1" i="1" dirty="0">
                <a:solidFill>
                  <a:schemeClr val="bg2"/>
                </a:solidFill>
                <a:latin typeface="Trebuchet MS" charset="0"/>
                <a:ea typeface="宋体" charset="0"/>
                <a:cs typeface="宋体" charset="0"/>
              </a:rPr>
              <a:t>“The Lord sent Babylonian, Aramean, Moabite and Ammonite raiders against him</a:t>
            </a:r>
            <a:r>
              <a:rPr lang="en-US" altLang="zh-CN" sz="2400" b="1" i="1" dirty="0">
                <a:solidFill>
                  <a:srgbClr val="FFCC00"/>
                </a:solidFill>
                <a:latin typeface="Trebuchet MS" charset="0"/>
                <a:ea typeface="宋体" charset="0"/>
                <a:cs typeface="宋体" charset="0"/>
              </a:rPr>
              <a:t> </a:t>
            </a:r>
            <a:r>
              <a:rPr lang="en-US" altLang="zh-CN" sz="2400" dirty="0">
                <a:latin typeface="Trebuchet MS" charset="0"/>
                <a:ea typeface="宋体" charset="0"/>
                <a:cs typeface="宋体" charset="0"/>
              </a:rPr>
              <a:t>(Jehoiakim)</a:t>
            </a:r>
            <a:r>
              <a:rPr lang="en-US" altLang="zh-CN" sz="2400" b="1" i="1" dirty="0">
                <a:solidFill>
                  <a:schemeClr val="bg2"/>
                </a:solidFill>
                <a:latin typeface="Trebuchet MS" charset="0"/>
                <a:ea typeface="宋体" charset="0"/>
                <a:cs typeface="宋体" charset="0"/>
              </a:rPr>
              <a:t>.</a:t>
            </a:r>
            <a:r>
              <a:rPr lang="en-US" altLang="zh-CN" sz="2400" b="1" i="1" dirty="0">
                <a:solidFill>
                  <a:srgbClr val="FFCC00"/>
                </a:solidFill>
                <a:latin typeface="Trebuchet MS" charset="0"/>
                <a:ea typeface="宋体" charset="0"/>
                <a:cs typeface="宋体" charset="0"/>
              </a:rPr>
              <a:t> </a:t>
            </a:r>
            <a:r>
              <a:rPr lang="en-US" altLang="zh-CN" sz="2400" b="1" i="1" dirty="0">
                <a:solidFill>
                  <a:schemeClr val="bg2"/>
                </a:solidFill>
                <a:latin typeface="Trebuchet MS" charset="0"/>
                <a:ea typeface="宋体" charset="0"/>
                <a:cs typeface="宋体" charset="0"/>
              </a:rPr>
              <a:t>He sent them</a:t>
            </a:r>
            <a:r>
              <a:rPr lang="en-US" altLang="zh-CN" sz="2400" b="1" i="1" dirty="0">
                <a:solidFill>
                  <a:srgbClr val="FFCC00"/>
                </a:solidFill>
                <a:latin typeface="Trebuchet MS" charset="0"/>
                <a:ea typeface="宋体" charset="0"/>
                <a:cs typeface="宋体" charset="0"/>
              </a:rPr>
              <a:t> </a:t>
            </a:r>
            <a:r>
              <a:rPr lang="en-US" altLang="zh-CN" sz="2400" b="1" i="1" dirty="0">
                <a:solidFill>
                  <a:srgbClr val="0000FF"/>
                </a:solidFill>
                <a:latin typeface="Trebuchet MS" charset="0"/>
                <a:ea typeface="宋体" charset="0"/>
                <a:cs typeface="宋体" charset="0"/>
              </a:rPr>
              <a:t>to destroy Judah</a:t>
            </a:r>
            <a:r>
              <a:rPr lang="en-US" altLang="zh-CN" sz="2400" b="1" i="1" dirty="0">
                <a:solidFill>
                  <a:srgbClr val="FFCC00"/>
                </a:solidFill>
                <a:latin typeface="Trebuchet MS" charset="0"/>
                <a:ea typeface="宋体" charset="0"/>
                <a:cs typeface="宋体" charset="0"/>
              </a:rPr>
              <a:t> </a:t>
            </a:r>
            <a:r>
              <a:rPr lang="en-US" altLang="zh-CN" sz="2400" b="1" i="1" dirty="0">
                <a:solidFill>
                  <a:schemeClr val="bg2"/>
                </a:solidFill>
                <a:latin typeface="Trebuchet MS" charset="0"/>
                <a:ea typeface="宋体" charset="0"/>
                <a:cs typeface="宋体" charset="0"/>
              </a:rPr>
              <a:t>according to the LORD’s command, in order to remove them from His presence</a:t>
            </a:r>
            <a:r>
              <a:rPr lang="en-US" altLang="zh-CN" sz="2400" b="1" i="1" dirty="0">
                <a:solidFill>
                  <a:srgbClr val="FFCC00"/>
                </a:solidFill>
                <a:latin typeface="Trebuchet MS" charset="0"/>
                <a:ea typeface="宋体" charset="0"/>
                <a:cs typeface="宋体" charset="0"/>
              </a:rPr>
              <a:t> </a:t>
            </a:r>
            <a:r>
              <a:rPr lang="en-US" altLang="zh-CN" sz="2400" b="1" i="1" dirty="0">
                <a:solidFill>
                  <a:srgbClr val="0000FF"/>
                </a:solidFill>
                <a:latin typeface="Trebuchet MS" charset="0"/>
                <a:ea typeface="宋体" charset="0"/>
                <a:cs typeface="宋体" charset="0"/>
              </a:rPr>
              <a:t>because of the sins of Manasseh</a:t>
            </a:r>
            <a:r>
              <a:rPr lang="en-US" altLang="zh-CN" sz="2400" b="1" i="1" dirty="0">
                <a:solidFill>
                  <a:schemeClr val="bg2"/>
                </a:solidFill>
                <a:latin typeface="Trebuchet MS" charset="0"/>
                <a:ea typeface="宋体" charset="0"/>
                <a:cs typeface="宋体" charset="0"/>
              </a:rPr>
              <a:t>... For he had filled Jerusalem with innocent blood, and the</a:t>
            </a:r>
            <a:r>
              <a:rPr lang="en-US" altLang="zh-CN" sz="2400" b="1" i="1" dirty="0">
                <a:solidFill>
                  <a:srgbClr val="FFCC00"/>
                </a:solidFill>
                <a:latin typeface="Trebuchet MS" charset="0"/>
                <a:ea typeface="宋体" charset="0"/>
                <a:cs typeface="宋体" charset="0"/>
              </a:rPr>
              <a:t> </a:t>
            </a:r>
            <a:r>
              <a:rPr lang="en-US" altLang="zh-CN" sz="2400" b="1" i="1" dirty="0">
                <a:solidFill>
                  <a:srgbClr val="0000FF"/>
                </a:solidFill>
                <a:latin typeface="Trebuchet MS" charset="0"/>
                <a:ea typeface="宋体" charset="0"/>
                <a:cs typeface="宋体" charset="0"/>
              </a:rPr>
              <a:t>L</a:t>
            </a:r>
            <a:r>
              <a:rPr lang="en-US" altLang="zh-CN" sz="2000" b="1" i="1" dirty="0">
                <a:solidFill>
                  <a:srgbClr val="0000FF"/>
                </a:solidFill>
                <a:latin typeface="Trebuchet MS" charset="0"/>
                <a:ea typeface="宋体" charset="0"/>
                <a:cs typeface="宋体" charset="0"/>
              </a:rPr>
              <a:t>ORD</a:t>
            </a:r>
            <a:r>
              <a:rPr lang="en-US" altLang="zh-CN" sz="2400" b="1" i="1" dirty="0">
                <a:solidFill>
                  <a:srgbClr val="0000FF"/>
                </a:solidFill>
                <a:latin typeface="Trebuchet MS" charset="0"/>
                <a:ea typeface="宋体" charset="0"/>
                <a:cs typeface="宋体" charset="0"/>
              </a:rPr>
              <a:t> was not willing to forgive</a:t>
            </a:r>
            <a:r>
              <a:rPr lang="en-US" altLang="zh-CN" sz="2400" b="1" i="1" dirty="0">
                <a:solidFill>
                  <a:schemeClr val="bg2"/>
                </a:solidFill>
                <a:latin typeface="Trebuchet MS" charset="0"/>
                <a:ea typeface="宋体" charset="0"/>
                <a:cs typeface="宋体" charset="0"/>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pPr eaLnBrk="1" hangingPunct="1"/>
            <a:r>
              <a:rPr lang="en-US" b="1">
                <a:latin typeface="Arial" panose="020B0604020202020204" pitchFamily="34" charset="0"/>
                <a:cs typeface="Arial" panose="020B0604020202020204" pitchFamily="34" charset="0"/>
              </a:rPr>
              <a:t>2 Chronicles 36:14-17</a:t>
            </a:r>
          </a:p>
        </p:txBody>
      </p:sp>
      <p:sp>
        <p:nvSpPr>
          <p:cNvPr id="148482" name="Rectangle 3"/>
          <p:cNvSpPr>
            <a:spLocks noGrp="1" noChangeArrowheads="1"/>
          </p:cNvSpPr>
          <p:nvPr>
            <p:ph type="body" idx="1"/>
          </p:nvPr>
        </p:nvSpPr>
        <p:spPr>
          <a:xfrm>
            <a:off x="395288" y="1700212"/>
            <a:ext cx="8229600" cy="4465091"/>
          </a:xfrm>
        </p:spPr>
        <p:txBody>
          <a:bodyPr/>
          <a:lstStyle/>
          <a:p>
            <a:pPr marL="11113" indent="-11113" eaLnBrk="1" hangingPunct="1">
              <a:lnSpc>
                <a:spcPct val="90000"/>
              </a:lnSpc>
              <a:buFont typeface="Wingdings" charset="0"/>
              <a:buNone/>
            </a:pPr>
            <a:r>
              <a:rPr lang="en-US" altLang="zh-CN" sz="2400" b="1" i="1" dirty="0">
                <a:solidFill>
                  <a:schemeClr val="hlink"/>
                </a:solidFill>
                <a:latin typeface="Arial" panose="020B0604020202020204" pitchFamily="34" charset="0"/>
                <a:ea typeface="宋体" charset="0"/>
                <a:cs typeface="Arial" panose="020B0604020202020204" pitchFamily="34" charset="0"/>
              </a:rPr>
              <a:t>"Furthermore, all the leaders of the priests and the people</a:t>
            </a:r>
            <a:r>
              <a:rPr lang="en-US" altLang="zh-CN" sz="2400" b="1" i="1" dirty="0">
                <a:latin typeface="Arial" panose="020B0604020202020204" pitchFamily="34" charset="0"/>
                <a:ea typeface="宋体" charset="0"/>
                <a:cs typeface="Arial" panose="020B0604020202020204" pitchFamily="34" charset="0"/>
              </a:rPr>
              <a:t> </a:t>
            </a:r>
            <a:r>
              <a:rPr lang="en-US" altLang="zh-CN" sz="2400" b="1" i="1" dirty="0">
                <a:solidFill>
                  <a:srgbClr val="0000FF"/>
                </a:solidFill>
                <a:latin typeface="Arial" panose="020B0604020202020204" pitchFamily="34" charset="0"/>
                <a:ea typeface="宋体" charset="0"/>
                <a:cs typeface="Arial" panose="020B0604020202020204" pitchFamily="34" charset="0"/>
              </a:rPr>
              <a:t>became more and more unfaithful</a:t>
            </a:r>
            <a:r>
              <a:rPr lang="en-US" altLang="zh-CN" sz="2400" b="1" i="1" dirty="0">
                <a:solidFill>
                  <a:schemeClr val="hlink"/>
                </a:solidFill>
                <a:latin typeface="Arial" panose="020B0604020202020204" pitchFamily="34" charset="0"/>
                <a:ea typeface="宋体" charset="0"/>
                <a:cs typeface="Arial" panose="020B0604020202020204" pitchFamily="34" charset="0"/>
              </a:rPr>
              <a:t>… and</a:t>
            </a:r>
            <a:r>
              <a:rPr lang="en-US" altLang="zh-CN" sz="2400" b="1" i="1" dirty="0">
                <a:latin typeface="Arial" panose="020B0604020202020204" pitchFamily="34" charset="0"/>
                <a:ea typeface="宋体" charset="0"/>
                <a:cs typeface="Arial" panose="020B0604020202020204" pitchFamily="34" charset="0"/>
              </a:rPr>
              <a:t> </a:t>
            </a:r>
            <a:r>
              <a:rPr lang="en-US" altLang="zh-CN" sz="2400" b="1" i="1" dirty="0">
                <a:solidFill>
                  <a:srgbClr val="0000FF"/>
                </a:solidFill>
                <a:latin typeface="Arial" panose="020B0604020202020204" pitchFamily="34" charset="0"/>
                <a:ea typeface="宋体" charset="0"/>
                <a:cs typeface="Arial" panose="020B0604020202020204" pitchFamily="34" charset="0"/>
              </a:rPr>
              <a:t>defiling the temple of the LORD... in Jerusalem</a:t>
            </a:r>
            <a:r>
              <a:rPr lang="en-US" altLang="zh-CN" sz="2400" b="1" i="1" dirty="0">
                <a:solidFill>
                  <a:schemeClr val="hlink"/>
                </a:solidFill>
                <a:latin typeface="Arial" panose="020B0604020202020204" pitchFamily="34" charset="0"/>
                <a:ea typeface="宋体" charset="0"/>
                <a:cs typeface="Arial" panose="020B0604020202020204" pitchFamily="34" charset="0"/>
              </a:rPr>
              <a:t>. The LORD, the God of their fathers,</a:t>
            </a:r>
            <a:r>
              <a:rPr lang="en-US" altLang="zh-CN" sz="2400" b="1" i="1" dirty="0">
                <a:latin typeface="Arial" panose="020B0604020202020204" pitchFamily="34" charset="0"/>
                <a:ea typeface="宋体" charset="0"/>
                <a:cs typeface="Arial" panose="020B0604020202020204" pitchFamily="34" charset="0"/>
              </a:rPr>
              <a:t> </a:t>
            </a:r>
            <a:r>
              <a:rPr lang="en-US" altLang="zh-CN" sz="2400" b="1" i="1" dirty="0">
                <a:solidFill>
                  <a:srgbClr val="0000FF"/>
                </a:solidFill>
                <a:latin typeface="Arial" panose="020B0604020202020204" pitchFamily="34" charset="0"/>
                <a:ea typeface="宋体" charset="0"/>
                <a:cs typeface="Arial" panose="020B0604020202020204" pitchFamily="34" charset="0"/>
              </a:rPr>
              <a:t>sent word to them through His messengers again and again,</a:t>
            </a:r>
            <a:r>
              <a:rPr lang="en-US" altLang="zh-CN" sz="2400" b="1" i="1" dirty="0">
                <a:solidFill>
                  <a:srgbClr val="00FFFF"/>
                </a:solidFill>
                <a:latin typeface="Arial" panose="020B0604020202020204" pitchFamily="34" charset="0"/>
                <a:ea typeface="宋体" charset="0"/>
                <a:cs typeface="Arial" panose="020B0604020202020204" pitchFamily="34" charset="0"/>
              </a:rPr>
              <a:t> </a:t>
            </a:r>
            <a:r>
              <a:rPr lang="en-US" altLang="zh-CN" sz="2400" b="1" i="1" dirty="0">
                <a:solidFill>
                  <a:schemeClr val="hlink"/>
                </a:solidFill>
                <a:latin typeface="Arial" panose="020B0604020202020204" pitchFamily="34" charset="0"/>
                <a:ea typeface="宋体" charset="0"/>
                <a:cs typeface="Arial" panose="020B0604020202020204" pitchFamily="34" charset="0"/>
              </a:rPr>
              <a:t>because He had pity on His people and on His dwelling place.</a:t>
            </a:r>
            <a:r>
              <a:rPr lang="en-US" altLang="zh-CN" sz="2400" b="1" i="1" dirty="0">
                <a:latin typeface="Arial" panose="020B0604020202020204" pitchFamily="34" charset="0"/>
                <a:ea typeface="宋体" charset="0"/>
                <a:cs typeface="Arial" panose="020B0604020202020204" pitchFamily="34" charset="0"/>
              </a:rPr>
              <a:t> </a:t>
            </a:r>
            <a:r>
              <a:rPr lang="en-US" altLang="zh-CN" sz="2400" b="1" i="1" dirty="0">
                <a:solidFill>
                  <a:srgbClr val="0000FF"/>
                </a:solidFill>
                <a:latin typeface="Arial" panose="020B0604020202020204" pitchFamily="34" charset="0"/>
                <a:ea typeface="宋体" charset="0"/>
                <a:cs typeface="Arial" panose="020B0604020202020204" pitchFamily="34" charset="0"/>
              </a:rPr>
              <a:t>But they mocked God’s  messengers, despised His words</a:t>
            </a:r>
            <a:r>
              <a:rPr lang="en-US" altLang="zh-CN" sz="2400" b="1" i="1" dirty="0">
                <a:latin typeface="Arial" panose="020B0604020202020204" pitchFamily="34" charset="0"/>
                <a:ea typeface="宋体" charset="0"/>
                <a:cs typeface="Arial" panose="020B0604020202020204" pitchFamily="34" charset="0"/>
              </a:rPr>
              <a:t> </a:t>
            </a:r>
            <a:r>
              <a:rPr lang="en-US" altLang="zh-CN" sz="2400" b="1" i="1" dirty="0">
                <a:solidFill>
                  <a:schemeClr val="hlink"/>
                </a:solidFill>
                <a:latin typeface="Arial" panose="020B0604020202020204" pitchFamily="34" charset="0"/>
                <a:ea typeface="宋体" charset="0"/>
                <a:cs typeface="Arial" panose="020B0604020202020204" pitchFamily="34" charset="0"/>
              </a:rPr>
              <a:t>and scoffed at His prophets</a:t>
            </a:r>
            <a:r>
              <a:rPr lang="en-US" altLang="zh-CN" sz="2400" b="1" i="1" dirty="0">
                <a:latin typeface="Arial" panose="020B0604020202020204" pitchFamily="34" charset="0"/>
                <a:ea typeface="宋体" charset="0"/>
                <a:cs typeface="Arial" panose="020B0604020202020204" pitchFamily="34" charset="0"/>
              </a:rPr>
              <a:t> </a:t>
            </a:r>
            <a:r>
              <a:rPr lang="en-US" altLang="zh-CN" sz="2400" b="1" i="1" dirty="0">
                <a:solidFill>
                  <a:srgbClr val="0000FF"/>
                </a:solidFill>
                <a:latin typeface="Arial" panose="020B0604020202020204" pitchFamily="34" charset="0"/>
                <a:ea typeface="宋体" charset="0"/>
                <a:cs typeface="Arial" panose="020B0604020202020204" pitchFamily="34" charset="0"/>
              </a:rPr>
              <a:t>until the wrath of the LORD was aroused against His people</a:t>
            </a:r>
            <a:r>
              <a:rPr lang="en-US" altLang="zh-CN" sz="2400" b="1" i="1" dirty="0">
                <a:solidFill>
                  <a:srgbClr val="66FFFF"/>
                </a:solidFill>
                <a:latin typeface="Arial" panose="020B0604020202020204" pitchFamily="34" charset="0"/>
                <a:ea typeface="宋体" charset="0"/>
                <a:cs typeface="Arial" panose="020B0604020202020204" pitchFamily="34" charset="0"/>
              </a:rPr>
              <a:t> </a:t>
            </a:r>
            <a:r>
              <a:rPr lang="en-US" altLang="zh-CN" sz="2400" b="1" i="1" dirty="0">
                <a:solidFill>
                  <a:schemeClr val="hlink"/>
                </a:solidFill>
                <a:latin typeface="Arial" panose="020B0604020202020204" pitchFamily="34" charset="0"/>
                <a:ea typeface="宋体" charset="0"/>
                <a:cs typeface="Arial" panose="020B0604020202020204" pitchFamily="34" charset="0"/>
              </a:rPr>
              <a:t>and there was no remedy. He brought up against them the</a:t>
            </a:r>
            <a:r>
              <a:rPr lang="en-US" altLang="zh-CN" sz="2400" b="1" i="1" dirty="0">
                <a:latin typeface="Arial" panose="020B0604020202020204" pitchFamily="34" charset="0"/>
                <a:ea typeface="宋体" charset="0"/>
                <a:cs typeface="Arial" panose="020B0604020202020204" pitchFamily="34" charset="0"/>
              </a:rPr>
              <a:t> </a:t>
            </a:r>
            <a:r>
              <a:rPr lang="en-US" altLang="zh-CN" sz="2400" b="1" i="1" dirty="0">
                <a:solidFill>
                  <a:srgbClr val="0000FF"/>
                </a:solidFill>
                <a:latin typeface="Arial" panose="020B0604020202020204" pitchFamily="34" charset="0"/>
                <a:ea typeface="宋体" charset="0"/>
                <a:cs typeface="Arial" panose="020B0604020202020204" pitchFamily="34" charset="0"/>
              </a:rPr>
              <a:t>king of the Babylonians... God handed all of them over to Nebuchadnezzar.”</a:t>
            </a:r>
            <a:endParaRPr lang="en-US" altLang="zh-CN" sz="2400" b="1" i="1" dirty="0">
              <a:solidFill>
                <a:srgbClr val="FFCC00"/>
              </a:solidFill>
              <a:latin typeface="Arial" panose="020B0604020202020204" pitchFamily="34" charset="0"/>
              <a:ea typeface="宋体" charset="0"/>
              <a:cs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p:txBody>
          <a:bodyPr/>
          <a:lstStyle/>
          <a:p>
            <a:pPr eaLnBrk="1" hangingPunct="1"/>
            <a:r>
              <a:rPr lang="en-US">
                <a:latin typeface="Arial" charset="0"/>
              </a:rPr>
              <a:t>2 Kings 24:20</a:t>
            </a:r>
          </a:p>
        </p:txBody>
      </p:sp>
      <p:sp>
        <p:nvSpPr>
          <p:cNvPr id="150530" name="Rectangle 3"/>
          <p:cNvSpPr>
            <a:spLocks noGrp="1" noChangeArrowheads="1"/>
          </p:cNvSpPr>
          <p:nvPr>
            <p:ph type="body" idx="1"/>
          </p:nvPr>
        </p:nvSpPr>
        <p:spPr>
          <a:xfrm>
            <a:off x="971600" y="2133600"/>
            <a:ext cx="7128792" cy="2591544"/>
          </a:xfrm>
        </p:spPr>
        <p:txBody>
          <a:bodyPr/>
          <a:lstStyle/>
          <a:p>
            <a:pPr marL="9525" indent="-9525" eaLnBrk="1" hangingPunct="1">
              <a:buFont typeface="Wingdings" charset="0"/>
              <a:buNone/>
            </a:pPr>
            <a:r>
              <a:rPr lang="en-US" altLang="zh-CN" b="1" i="1" dirty="0">
                <a:solidFill>
                  <a:schemeClr val="bg2"/>
                </a:solidFill>
                <a:latin typeface="Trebuchet MS" charset="0"/>
                <a:ea typeface="宋体" charset="0"/>
                <a:cs typeface="宋体" charset="0"/>
              </a:rPr>
              <a:t>“It was because of the</a:t>
            </a:r>
            <a:r>
              <a:rPr lang="en-US" altLang="zh-CN" b="1" i="1" dirty="0">
                <a:solidFill>
                  <a:srgbClr val="FFFF00"/>
                </a:solidFill>
                <a:latin typeface="Trebuchet MS" charset="0"/>
                <a:ea typeface="宋体" charset="0"/>
                <a:cs typeface="宋体" charset="0"/>
              </a:rPr>
              <a:t> </a:t>
            </a:r>
            <a:r>
              <a:rPr lang="en-US" altLang="zh-CN" b="1" i="1" dirty="0">
                <a:solidFill>
                  <a:srgbClr val="0000FF"/>
                </a:solidFill>
                <a:latin typeface="Trebuchet MS" charset="0"/>
                <a:ea typeface="宋体" charset="0"/>
                <a:cs typeface="宋体" charset="0"/>
              </a:rPr>
              <a:t>L</a:t>
            </a:r>
            <a:r>
              <a:rPr lang="en-US" altLang="zh-CN" sz="2800" b="1" i="1" dirty="0">
                <a:solidFill>
                  <a:srgbClr val="0000FF"/>
                </a:solidFill>
                <a:latin typeface="Trebuchet MS" charset="0"/>
                <a:ea typeface="宋体" charset="0"/>
                <a:cs typeface="宋体" charset="0"/>
              </a:rPr>
              <a:t>ORD</a:t>
            </a:r>
            <a:r>
              <a:rPr lang="en-US" altLang="zh-CN" b="1" i="1" dirty="0">
                <a:solidFill>
                  <a:srgbClr val="0000FF"/>
                </a:solidFill>
                <a:latin typeface="Trebuchet MS" charset="0"/>
                <a:ea typeface="宋体" charset="0"/>
                <a:cs typeface="宋体" charset="0"/>
              </a:rPr>
              <a:t>’s anger</a:t>
            </a:r>
            <a:r>
              <a:rPr lang="en-US" altLang="zh-CN" b="1" i="1" dirty="0">
                <a:solidFill>
                  <a:srgbClr val="FFFF00"/>
                </a:solidFill>
                <a:latin typeface="Trebuchet MS" charset="0"/>
                <a:ea typeface="宋体" charset="0"/>
                <a:cs typeface="宋体" charset="0"/>
              </a:rPr>
              <a:t> </a:t>
            </a:r>
            <a:r>
              <a:rPr lang="en-US" altLang="zh-CN" b="1" i="1" dirty="0">
                <a:solidFill>
                  <a:schemeClr val="bg2"/>
                </a:solidFill>
                <a:latin typeface="Trebuchet MS" charset="0"/>
                <a:ea typeface="宋体" charset="0"/>
                <a:cs typeface="宋体" charset="0"/>
              </a:rPr>
              <a:t>that all this happened to Jerusalem and Judah, and in the end He thrust them from His presence.”</a:t>
            </a:r>
            <a:endParaRPr lang="en-US" altLang="zh-CN" dirty="0">
              <a:solidFill>
                <a:schemeClr val="bg2"/>
              </a:solidFill>
              <a:latin typeface="Trebuchet MS" charset="0"/>
              <a:ea typeface="宋体" charset="0"/>
              <a:cs typeface="宋体"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Rot="1" noChangeArrowheads="1"/>
          </p:cNvSpPr>
          <p:nvPr>
            <p:ph type="ctrTitle"/>
          </p:nvPr>
        </p:nvSpPr>
        <p:spPr>
          <a:xfrm>
            <a:off x="107504" y="1552972"/>
            <a:ext cx="8604448" cy="3752056"/>
          </a:xfrm>
          <a:effectLst/>
        </p:spPr>
        <p:txBody>
          <a:bodyPr vert="horz" lIns="91440" tIns="45720" rIns="91440" bIns="45720" rtlCol="0" anchor="b">
            <a:noAutofit/>
          </a:bodyPr>
          <a:lstStyle/>
          <a:p>
            <a:r>
              <a:rPr lang="en-US" altLang="zh-CN" b="1" dirty="0">
                <a:latin typeface="Arial" panose="020B0604020202020204" pitchFamily="34" charset="0"/>
                <a:ea typeface="宋体" charset="0"/>
                <a:cs typeface="Arial" panose="020B0604020202020204" pitchFamily="34" charset="0"/>
              </a:rPr>
              <a:t>Was this The end of Judah </a:t>
            </a:r>
            <a:br>
              <a:rPr lang="en-US" altLang="zh-CN" b="1" dirty="0">
                <a:latin typeface="Arial" panose="020B0604020202020204" pitchFamily="34" charset="0"/>
                <a:ea typeface="宋体" charset="0"/>
                <a:cs typeface="Arial" panose="020B0604020202020204" pitchFamily="34" charset="0"/>
              </a:rPr>
            </a:br>
            <a:r>
              <a:rPr lang="en-US" altLang="zh-CN" b="1" dirty="0">
                <a:latin typeface="Arial" panose="020B0604020202020204" pitchFamily="34" charset="0"/>
                <a:ea typeface="宋体" charset="0"/>
                <a:cs typeface="Arial" panose="020B0604020202020204" pitchFamily="34" charset="0"/>
              </a:rPr>
              <a:t>and the Davidic Covenant?</a:t>
            </a:r>
          </a:p>
        </p:txBody>
      </p:sp>
    </p:spTree>
  </p:cSld>
  <p:clrMapOvr>
    <a:masterClrMapping/>
  </p:clrMapOvr>
  <p:transition spd="med">
    <p:randomBar dir="vert"/>
  </p:transition>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1" name="AutoShape 11"/>
          <p:cNvSpPr>
            <a:spLocks noChangeArrowheads="1"/>
          </p:cNvSpPr>
          <p:nvPr/>
        </p:nvSpPr>
        <p:spPr bwMode="auto">
          <a:xfrm>
            <a:off x="3995738" y="1268413"/>
            <a:ext cx="3816350" cy="433387"/>
          </a:xfrm>
          <a:prstGeom prst="wedgeRectCallout">
            <a:avLst>
              <a:gd name="adj1" fmla="val -43759"/>
              <a:gd name="adj2" fmla="val 266116"/>
            </a:avLst>
          </a:prstGeom>
          <a:solidFill>
            <a:schemeClr val="bg2">
              <a:lumMod val="50000"/>
            </a:schemeClr>
          </a:solidFill>
          <a:ln w="9525">
            <a:solidFill>
              <a:schemeClr val="tx1"/>
            </a:solidFill>
            <a:miter lim="800000"/>
            <a:headEnd/>
            <a:tailEnd/>
          </a:ln>
        </p:spPr>
        <p:txBody>
          <a:bodyPr/>
          <a:lstStyle/>
          <a:p>
            <a:pPr algn="ctr">
              <a:defRPr/>
            </a:pPr>
            <a:r>
              <a:rPr lang="en-US" sz="2400" b="1" dirty="0">
                <a:solidFill>
                  <a:srgbClr val="FFFFFF"/>
                </a:solidFill>
                <a:latin typeface="Arial" panose="020B0604020202020204" pitchFamily="34" charset="0"/>
                <a:cs typeface="Arial" panose="020B0604020202020204" pitchFamily="34" charset="0"/>
              </a:rPr>
              <a:t>YOU ARE RIGHT! </a:t>
            </a:r>
          </a:p>
        </p:txBody>
      </p:sp>
      <p:sp>
        <p:nvSpPr>
          <p:cNvPr id="163853" name="AutoShape 13"/>
          <p:cNvSpPr>
            <a:spLocks noChangeArrowheads="1"/>
          </p:cNvSpPr>
          <p:nvPr/>
        </p:nvSpPr>
        <p:spPr bwMode="auto">
          <a:xfrm>
            <a:off x="179512" y="4456747"/>
            <a:ext cx="8784976" cy="1780542"/>
          </a:xfrm>
          <a:prstGeom prst="wave">
            <a:avLst>
              <a:gd name="adj1" fmla="val 13005"/>
              <a:gd name="adj2" fmla="val 0"/>
            </a:avLst>
          </a:prstGeom>
          <a:solidFill>
            <a:srgbClr val="008000"/>
          </a:solidFill>
          <a:ln w="9525">
            <a:solidFill>
              <a:schemeClr val="tx1"/>
            </a:solidFill>
            <a:round/>
            <a:headEnd/>
            <a:tailEnd/>
          </a:ln>
        </p:spPr>
        <p:txBody>
          <a:bodyPr wrap="none" anchor="ctr"/>
          <a:lstStyle/>
          <a:p>
            <a:pPr algn="ctr"/>
            <a:r>
              <a:rPr lang="en-US" sz="3600" b="1" dirty="0">
                <a:latin typeface="Arial" panose="020B0604020202020204" pitchFamily="34" charset="0"/>
                <a:cs typeface="Arial" panose="020B0604020202020204" pitchFamily="34" charset="0"/>
              </a:rPr>
              <a:t>A REMNANT from Judah was saved!</a:t>
            </a:r>
          </a:p>
        </p:txBody>
      </p:sp>
      <p:sp>
        <p:nvSpPr>
          <p:cNvPr id="2" name="Title 1">
            <a:extLst>
              <a:ext uri="{FF2B5EF4-FFF2-40B4-BE49-F238E27FC236}">
                <a16:creationId xmlns:a16="http://schemas.microsoft.com/office/drawing/2014/main" id="{F95D7455-EF1F-E51B-DD4F-7125E51667C5}"/>
              </a:ext>
            </a:extLst>
          </p:cNvPr>
          <p:cNvSpPr>
            <a:spLocks noGrp="1"/>
          </p:cNvSpPr>
          <p:nvPr>
            <p:ph type="ctrTitle"/>
          </p:nvPr>
        </p:nvSpPr>
        <p:spPr>
          <a:xfrm>
            <a:off x="2510776" y="2420888"/>
            <a:ext cx="3556219" cy="1316771"/>
          </a:xfrm>
        </p:spPr>
        <p:txBody>
          <a:bodyPr anchor="ctr"/>
          <a:lstStyle/>
          <a:p>
            <a:pPr algn="ctr"/>
            <a:r>
              <a:rPr lang="en-US" b="1" dirty="0">
                <a:latin typeface="Arial" panose="020B0604020202020204" pitchFamily="34" charset="0"/>
                <a:cs typeface="Arial" panose="020B0604020202020204" pitchFamily="34" charset="0"/>
              </a:rPr>
              <a:t>NO!</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63851">
                                            <p:bg/>
                                          </p:spTgt>
                                        </p:tgtEl>
                                        <p:attrNameLst>
                                          <p:attrName>style.visibility</p:attrName>
                                        </p:attrNameLst>
                                      </p:cBhvr>
                                      <p:to>
                                        <p:strVal val="visible"/>
                                      </p:to>
                                    </p:set>
                                    <p:anim by="(-#ppt_w*2)" calcmode="lin" valueType="num">
                                      <p:cBhvr rctx="PPT">
                                        <p:cTn id="7" dur="500" autoRev="1" fill="hold">
                                          <p:stCondLst>
                                            <p:cond delay="0"/>
                                          </p:stCondLst>
                                        </p:cTn>
                                        <p:tgtEl>
                                          <p:spTgt spid="163851">
                                            <p:bg/>
                                          </p:spTgt>
                                        </p:tgtEl>
                                        <p:attrNameLst>
                                          <p:attrName>ppt_w</p:attrName>
                                        </p:attrNameLst>
                                      </p:cBhvr>
                                    </p:anim>
                                    <p:anim by="(#ppt_w*0.50)" calcmode="lin" valueType="num">
                                      <p:cBhvr>
                                        <p:cTn id="8" dur="500" decel="50000" autoRev="1" fill="hold">
                                          <p:stCondLst>
                                            <p:cond delay="0"/>
                                          </p:stCondLst>
                                        </p:cTn>
                                        <p:tgtEl>
                                          <p:spTgt spid="163851">
                                            <p:bg/>
                                          </p:spTgt>
                                        </p:tgtEl>
                                        <p:attrNameLst>
                                          <p:attrName>ppt_x</p:attrName>
                                        </p:attrNameLst>
                                      </p:cBhvr>
                                    </p:anim>
                                    <p:anim from="(-#ppt_h/2)" to="(#ppt_y)" calcmode="lin" valueType="num">
                                      <p:cBhvr>
                                        <p:cTn id="9" dur="1000" fill="hold">
                                          <p:stCondLst>
                                            <p:cond delay="0"/>
                                          </p:stCondLst>
                                        </p:cTn>
                                        <p:tgtEl>
                                          <p:spTgt spid="163851">
                                            <p:bg/>
                                          </p:spTgt>
                                        </p:tgtEl>
                                        <p:attrNameLst>
                                          <p:attrName>ppt_y</p:attrName>
                                        </p:attrNameLst>
                                      </p:cBhvr>
                                    </p:anim>
                                    <p:animRot by="21600000">
                                      <p:cBhvr>
                                        <p:cTn id="10" dur="1000" fill="hold">
                                          <p:stCondLst>
                                            <p:cond delay="0"/>
                                          </p:stCondLst>
                                        </p:cTn>
                                        <p:tgtEl>
                                          <p:spTgt spid="163851">
                                            <p:bg/>
                                          </p:spTgt>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63851">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163851">
                                            <p:txEl>
                                              <p:pRg st="0" end="0"/>
                                            </p:txEl>
                                          </p:spTgt>
                                        </p:tgtEl>
                                        <p:attrNameLst>
                                          <p:attrName>ppt_w</p:attrName>
                                        </p:attrNameLst>
                                      </p:cBhvr>
                                    </p:anim>
                                    <p:anim by="(#ppt_w*0.50)" calcmode="lin" valueType="num">
                                      <p:cBhvr>
                                        <p:cTn id="14" dur="500" decel="50000" autoRev="1" fill="hold">
                                          <p:stCondLst>
                                            <p:cond delay="0"/>
                                          </p:stCondLst>
                                        </p:cTn>
                                        <p:tgtEl>
                                          <p:spTgt spid="163851">
                                            <p:txEl>
                                              <p:pRg st="0" end="0"/>
                                            </p:txEl>
                                          </p:spTgt>
                                        </p:tgtEl>
                                        <p:attrNameLst>
                                          <p:attrName>ppt_x</p:attrName>
                                        </p:attrNameLst>
                                      </p:cBhvr>
                                    </p:anim>
                                    <p:anim from="(-#ppt_h/2)" to="(#ppt_y)" calcmode="lin" valueType="num">
                                      <p:cBhvr>
                                        <p:cTn id="15" dur="1000" fill="hold">
                                          <p:stCondLst>
                                            <p:cond delay="0"/>
                                          </p:stCondLst>
                                        </p:cTn>
                                        <p:tgtEl>
                                          <p:spTgt spid="163851">
                                            <p:txEl>
                                              <p:pRg st="0" end="0"/>
                                            </p:txEl>
                                          </p:spTgt>
                                        </p:tgtEl>
                                        <p:attrNameLst>
                                          <p:attrName>ppt_y</p:attrName>
                                        </p:attrNameLst>
                                      </p:cBhvr>
                                    </p:anim>
                                    <p:animRot by="21600000">
                                      <p:cBhvr>
                                        <p:cTn id="16" dur="1000" fill="hold">
                                          <p:stCondLst>
                                            <p:cond delay="0"/>
                                          </p:stCondLst>
                                        </p:cTn>
                                        <p:tgtEl>
                                          <p:spTgt spid="163851">
                                            <p:txEl>
                                              <p:pRg st="0" end="0"/>
                                            </p:txEl>
                                          </p:spTgt>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1" grpId="0" uiExpand="1" build="allAtOnce" animBg="1"/>
      <p:bldP spid="163853"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61" name="Rectangle 2"/>
          <p:cNvSpPr>
            <a:spLocks noChangeArrowheads="1"/>
          </p:cNvSpPr>
          <p:nvPr/>
        </p:nvSpPr>
        <p:spPr bwMode="auto">
          <a:xfrm>
            <a:off x="1981200" y="5562600"/>
            <a:ext cx="18288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50562" name="Rectangle 3"/>
          <p:cNvSpPr>
            <a:spLocks noChangeArrowheads="1"/>
          </p:cNvSpPr>
          <p:nvPr/>
        </p:nvSpPr>
        <p:spPr bwMode="auto">
          <a:xfrm>
            <a:off x="4495800" y="5105400"/>
            <a:ext cx="9144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50563" name="Rectangle 4"/>
          <p:cNvSpPr>
            <a:spLocks noChangeArrowheads="1"/>
          </p:cNvSpPr>
          <p:nvPr/>
        </p:nvSpPr>
        <p:spPr bwMode="auto">
          <a:xfrm>
            <a:off x="0" y="3810000"/>
            <a:ext cx="5638800" cy="1066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50564" name="Rectangle 5"/>
          <p:cNvSpPr>
            <a:spLocks noChangeArrowheads="1"/>
          </p:cNvSpPr>
          <p:nvPr/>
        </p:nvSpPr>
        <p:spPr bwMode="auto">
          <a:xfrm>
            <a:off x="1066800" y="1676400"/>
            <a:ext cx="50292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07558" name="Text Box 6"/>
          <p:cNvSpPr txBox="1">
            <a:spLocks noChangeArrowheads="1"/>
          </p:cNvSpPr>
          <p:nvPr/>
        </p:nvSpPr>
        <p:spPr bwMode="auto">
          <a:xfrm>
            <a:off x="8356600" y="76200"/>
            <a:ext cx="698500" cy="1200150"/>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232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&amp;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342</a:t>
            </a:r>
          </a:p>
        </p:txBody>
      </p:sp>
      <p:sp>
        <p:nvSpPr>
          <p:cNvPr id="407559" name="Rectangle 7"/>
          <p:cNvSpPr>
            <a:spLocks noChangeArrowheads="1"/>
          </p:cNvSpPr>
          <p:nvPr/>
        </p:nvSpPr>
        <p:spPr bwMode="auto">
          <a:xfrm>
            <a:off x="5410200" y="48006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586</a:t>
            </a:r>
          </a:p>
        </p:txBody>
      </p:sp>
      <p:sp>
        <p:nvSpPr>
          <p:cNvPr id="407560" name="Rectangle 8"/>
          <p:cNvSpPr>
            <a:spLocks noChangeArrowheads="1"/>
          </p:cNvSpPr>
          <p:nvPr/>
        </p:nvSpPr>
        <p:spPr bwMode="auto">
          <a:xfrm>
            <a:off x="1905000" y="5516563"/>
            <a:ext cx="2057400" cy="427037"/>
          </a:xfrm>
          <a:prstGeom prst="rect">
            <a:avLst/>
          </a:prstGeom>
          <a:noFill/>
          <a:ln w="9525">
            <a:noFill/>
            <a:miter lim="800000"/>
            <a:headEnd/>
            <a:tailEnd/>
          </a:ln>
          <a:effectLst>
            <a:outerShdw blurRad="63500" dist="35921" dir="2700000" algn="ctr" rotWithShape="0">
              <a:srgbClr val="000000">
                <a:alpha val="74998"/>
              </a:srgbClr>
            </a:outerShdw>
          </a:effectLst>
        </p:spPr>
        <p:txBody>
          <a:bodyPr anchor="ct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rPr>
              <a:t>Habakkuk</a:t>
            </a:r>
          </a:p>
        </p:txBody>
      </p:sp>
      <p:sp>
        <p:nvSpPr>
          <p:cNvPr id="407561" name="Rectangle 9"/>
          <p:cNvSpPr>
            <a:spLocks noChangeArrowheads="1"/>
          </p:cNvSpPr>
          <p:nvPr/>
        </p:nvSpPr>
        <p:spPr bwMode="auto">
          <a:xfrm>
            <a:off x="4419600" y="5084763"/>
            <a:ext cx="990600" cy="325437"/>
          </a:xfrm>
          <a:prstGeom prst="rect">
            <a:avLst/>
          </a:prstGeom>
          <a:noFill/>
          <a:ln w="9525">
            <a:noFill/>
            <a:miter lim="800000"/>
            <a:headEnd/>
            <a:tailEnd/>
          </a:ln>
          <a:effectLst>
            <a:outerShdw blurRad="63500" dist="35921" dir="2700000" algn="ctr" rotWithShape="0">
              <a:srgbClr val="000000">
                <a:alpha val="74998"/>
              </a:srgbClr>
            </a:outerShdw>
          </a:effectLst>
        </p:spPr>
        <p:txBody>
          <a:bodyPr anchor="ct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rPr>
              <a:t>Joel</a:t>
            </a:r>
          </a:p>
        </p:txBody>
      </p:sp>
      <p:sp>
        <p:nvSpPr>
          <p:cNvPr id="450569" name="WordArt 10" descr="Narrow vertical"/>
          <p:cNvSpPr>
            <a:spLocks noChangeArrowheads="1" noChangeShapeType="1" noTextEdit="1"/>
          </p:cNvSpPr>
          <p:nvPr/>
        </p:nvSpPr>
        <p:spPr bwMode="auto">
          <a:xfrm>
            <a:off x="1905000" y="282575"/>
            <a:ext cx="5410200" cy="914400"/>
          </a:xfrm>
          <a:prstGeom prst="rect">
            <a:avLst/>
          </a:prstGeom>
        </p:spPr>
        <p:txBody>
          <a:bodyPr wrap="none" fromWordArt="1">
            <a:prstTxWarp prst="textSlantDown">
              <a:avLst>
                <a:gd name="adj" fmla="val 44444"/>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0" cap="none" spc="0" normalizeH="0" baseline="0" noProof="0">
                <a:ln w="12700" cap="sq">
                  <a:solidFill>
                    <a:srgbClr val="000000"/>
                  </a:solidFill>
                  <a:round/>
                  <a:headEnd type="none" w="sm" len="sm"/>
                  <a:tailEnd type="none" w="sm" len="sm"/>
                </a:ln>
                <a:pattFill prst="dashHorz">
                  <a:fgClr>
                    <a:srgbClr val="808080"/>
                  </a:fgClr>
                  <a:bgClr>
                    <a:srgbClr val="FFFF00"/>
                  </a:bgClr>
                </a:pattFill>
                <a:effectLst>
                  <a:outerShdw blurRad="63500" dist="45791" dir="2021404" algn="ctr" rotWithShape="0">
                    <a:srgbClr val="808080"/>
                  </a:outerShdw>
                </a:effectLst>
                <a:uLnTx/>
                <a:uFillTx/>
                <a:latin typeface="Arial"/>
                <a:ea typeface="Arial"/>
                <a:cs typeface="Arial"/>
              </a:rPr>
              <a:t>Jerusalem</a:t>
            </a:r>
            <a:r>
              <a:rPr kumimoji="0" lang="uk-UA" sz="3200" b="1" i="0" u="none" strike="noStrike" kern="10" cap="none" spc="0" normalizeH="0" baseline="0" noProof="0">
                <a:ln w="12700" cap="sq">
                  <a:solidFill>
                    <a:srgbClr val="000000"/>
                  </a:solidFill>
                  <a:round/>
                  <a:headEnd type="none" w="sm" len="sm"/>
                  <a:tailEnd type="none" w="sm" len="sm"/>
                </a:ln>
                <a:pattFill prst="dashHorz">
                  <a:fgClr>
                    <a:srgbClr val="808080"/>
                  </a:fgClr>
                  <a:bgClr>
                    <a:srgbClr val="FFFF00"/>
                  </a:bgClr>
                </a:pattFill>
                <a:effectLst>
                  <a:outerShdw blurRad="63500" dist="45791" dir="2021404" algn="ctr" rotWithShape="0">
                    <a:srgbClr val="808080"/>
                  </a:outerShdw>
                </a:effectLst>
                <a:uLnTx/>
                <a:uFillTx/>
                <a:latin typeface="Arial"/>
                <a:ea typeface="Arial"/>
                <a:cs typeface="Arial"/>
              </a:rPr>
              <a:t>'</a:t>
            </a:r>
            <a:r>
              <a:rPr kumimoji="0" lang="en-US" sz="3200" b="1" i="0" u="none" strike="noStrike" kern="10" cap="none" spc="0" normalizeH="0" baseline="0" noProof="0">
                <a:ln w="12700" cap="sq">
                  <a:solidFill>
                    <a:srgbClr val="000000"/>
                  </a:solidFill>
                  <a:round/>
                  <a:headEnd type="none" w="sm" len="sm"/>
                  <a:tailEnd type="none" w="sm" len="sm"/>
                </a:ln>
                <a:pattFill prst="dashHorz">
                  <a:fgClr>
                    <a:srgbClr val="808080"/>
                  </a:fgClr>
                  <a:bgClr>
                    <a:srgbClr val="FFFF00"/>
                  </a:bgClr>
                </a:pattFill>
                <a:effectLst>
                  <a:outerShdw blurRad="63500" dist="45791" dir="2021404" algn="ctr" rotWithShape="0">
                    <a:srgbClr val="808080"/>
                  </a:outerShdw>
                </a:effectLst>
                <a:uLnTx/>
                <a:uFillTx/>
                <a:latin typeface="Arial"/>
                <a:ea typeface="Arial"/>
                <a:cs typeface="Arial"/>
              </a:rPr>
              <a:t>s Fall</a:t>
            </a:r>
          </a:p>
        </p:txBody>
      </p:sp>
      <p:sp>
        <p:nvSpPr>
          <p:cNvPr id="407563" name="Rectangle 11"/>
          <p:cNvSpPr>
            <a:spLocks noChangeArrowheads="1"/>
          </p:cNvSpPr>
          <p:nvPr/>
        </p:nvSpPr>
        <p:spPr bwMode="auto">
          <a:xfrm>
            <a:off x="2438400" y="1600200"/>
            <a:ext cx="20574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Jeremiah</a:t>
            </a:r>
          </a:p>
        </p:txBody>
      </p:sp>
      <p:sp>
        <p:nvSpPr>
          <p:cNvPr id="407564" name="Rectangle 12"/>
          <p:cNvSpPr>
            <a:spLocks noChangeArrowheads="1"/>
          </p:cNvSpPr>
          <p:nvPr/>
        </p:nvSpPr>
        <p:spPr bwMode="auto">
          <a:xfrm>
            <a:off x="5638800" y="5334000"/>
            <a:ext cx="2590800" cy="5334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Lamentations</a:t>
            </a:r>
          </a:p>
        </p:txBody>
      </p:sp>
      <p:sp>
        <p:nvSpPr>
          <p:cNvPr id="450572" name="Rectangle 13"/>
          <p:cNvSpPr>
            <a:spLocks noChangeArrowheads="1"/>
          </p:cNvSpPr>
          <p:nvPr/>
        </p:nvSpPr>
        <p:spPr bwMode="auto">
          <a:xfrm>
            <a:off x="3200400" y="2438400"/>
            <a:ext cx="51816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50573" name="Rectangle 14"/>
          <p:cNvSpPr>
            <a:spLocks noChangeArrowheads="1"/>
          </p:cNvSpPr>
          <p:nvPr/>
        </p:nvSpPr>
        <p:spPr bwMode="auto">
          <a:xfrm>
            <a:off x="4419600" y="3124200"/>
            <a:ext cx="22860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07567" name="Rectangle 15"/>
          <p:cNvSpPr>
            <a:spLocks noChangeArrowheads="1"/>
          </p:cNvSpPr>
          <p:nvPr/>
        </p:nvSpPr>
        <p:spPr bwMode="auto">
          <a:xfrm>
            <a:off x="4876800" y="3048000"/>
            <a:ext cx="15240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Ezekiel</a:t>
            </a:r>
          </a:p>
        </p:txBody>
      </p:sp>
      <p:sp>
        <p:nvSpPr>
          <p:cNvPr id="407568" name="Rectangle 16"/>
          <p:cNvSpPr>
            <a:spLocks noChangeArrowheads="1"/>
          </p:cNvSpPr>
          <p:nvPr/>
        </p:nvSpPr>
        <p:spPr bwMode="auto">
          <a:xfrm>
            <a:off x="4724400" y="2362200"/>
            <a:ext cx="1524000" cy="5334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Daniel</a:t>
            </a:r>
          </a:p>
        </p:txBody>
      </p:sp>
      <p:sp>
        <p:nvSpPr>
          <p:cNvPr id="407569" name="Rectangle 17"/>
          <p:cNvSpPr>
            <a:spLocks noChangeArrowheads="1"/>
          </p:cNvSpPr>
          <p:nvPr/>
        </p:nvSpPr>
        <p:spPr bwMode="auto">
          <a:xfrm>
            <a:off x="3505200" y="30480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597</a:t>
            </a:r>
          </a:p>
        </p:txBody>
      </p:sp>
      <p:sp>
        <p:nvSpPr>
          <p:cNvPr id="407570" name="Rectangle 18"/>
          <p:cNvSpPr>
            <a:spLocks noChangeArrowheads="1"/>
          </p:cNvSpPr>
          <p:nvPr/>
        </p:nvSpPr>
        <p:spPr bwMode="auto">
          <a:xfrm>
            <a:off x="2286000" y="24384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605</a:t>
            </a:r>
          </a:p>
        </p:txBody>
      </p:sp>
      <p:sp>
        <p:nvSpPr>
          <p:cNvPr id="407571" name="Rectangle 19"/>
          <p:cNvSpPr>
            <a:spLocks noChangeArrowheads="1"/>
          </p:cNvSpPr>
          <p:nvPr/>
        </p:nvSpPr>
        <p:spPr bwMode="auto">
          <a:xfrm>
            <a:off x="152400" y="16764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627</a:t>
            </a:r>
          </a:p>
        </p:txBody>
      </p:sp>
      <p:sp>
        <p:nvSpPr>
          <p:cNvPr id="450579" name="Rectangle 20"/>
          <p:cNvSpPr>
            <a:spLocks noChangeArrowheads="1"/>
          </p:cNvSpPr>
          <p:nvPr/>
        </p:nvSpPr>
        <p:spPr bwMode="auto">
          <a:xfrm>
            <a:off x="8382000" y="3810000"/>
            <a:ext cx="762000" cy="1066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07573" name="Rectangle 21"/>
          <p:cNvSpPr>
            <a:spLocks noChangeArrowheads="1"/>
          </p:cNvSpPr>
          <p:nvPr/>
        </p:nvSpPr>
        <p:spPr bwMode="auto">
          <a:xfrm>
            <a:off x="7924800" y="48006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538</a:t>
            </a:r>
          </a:p>
        </p:txBody>
      </p:sp>
      <p:sp>
        <p:nvSpPr>
          <p:cNvPr id="407574" name="Rectangle 22"/>
          <p:cNvSpPr>
            <a:spLocks noGrp="1" noChangeArrowheads="1"/>
          </p:cNvSpPr>
          <p:nvPr>
            <p:ph type="ctrTitle"/>
          </p:nvPr>
        </p:nvSpPr>
        <p:spPr>
          <a:xfrm>
            <a:off x="3048000" y="3810000"/>
            <a:ext cx="2590800" cy="990600"/>
          </a:xfrm>
          <a:effectLst>
            <a:outerShdw blurRad="63500" dist="35921" dir="2700000" algn="ctr" rotWithShape="0">
              <a:srgbClr val="000000">
                <a:alpha val="74998"/>
              </a:srgbClr>
            </a:outerShdw>
          </a:effectLst>
        </p:spPr>
        <p:txBody>
          <a:bodyPr/>
          <a:lstStyle/>
          <a:p>
            <a:pPr algn="r" eaLnBrk="1" hangingPunct="1">
              <a:defRPr/>
            </a:pPr>
            <a:r>
              <a:rPr kumimoji="1" lang="en-US" sz="2800" dirty="0">
                <a:latin typeface="Arial"/>
                <a:cs typeface="Arial"/>
              </a:rPr>
              <a:t>Jerusalem</a:t>
            </a:r>
            <a:r>
              <a:rPr kumimoji="1" lang="uk-UA" sz="2800" dirty="0">
                <a:latin typeface="Arial"/>
                <a:cs typeface="Arial"/>
              </a:rPr>
              <a:t>'</a:t>
            </a:r>
            <a:r>
              <a:rPr kumimoji="1" lang="en-US" sz="2800" dirty="0">
                <a:latin typeface="Arial"/>
                <a:cs typeface="Arial"/>
              </a:rPr>
              <a:t>s Fall</a:t>
            </a:r>
          </a:p>
        </p:txBody>
      </p:sp>
      <p:sp>
        <p:nvSpPr>
          <p:cNvPr id="407575" name="Rectangle 23"/>
          <p:cNvSpPr>
            <a:spLocks noChangeArrowheads="1"/>
          </p:cNvSpPr>
          <p:nvPr/>
        </p:nvSpPr>
        <p:spPr bwMode="auto">
          <a:xfrm>
            <a:off x="0" y="838200"/>
            <a:ext cx="2286000" cy="6858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Key Dates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7559"/>
                                        </p:tgtEl>
                                        <p:attrNameLst>
                                          <p:attrName>style.visibility</p:attrName>
                                        </p:attrNameLst>
                                      </p:cBhvr>
                                      <p:to>
                                        <p:strVal val="visible"/>
                                      </p:to>
                                    </p:set>
                                    <p:anim calcmode="lin" valueType="num">
                                      <p:cBhvr additive="base">
                                        <p:cTn id="7" dur="500" fill="hold"/>
                                        <p:tgtEl>
                                          <p:spTgt spid="407559"/>
                                        </p:tgtEl>
                                        <p:attrNameLst>
                                          <p:attrName>ppt_x</p:attrName>
                                        </p:attrNameLst>
                                      </p:cBhvr>
                                      <p:tavLst>
                                        <p:tav tm="0">
                                          <p:val>
                                            <p:strVal val="0-#ppt_w/2"/>
                                          </p:val>
                                        </p:tav>
                                        <p:tav tm="100000">
                                          <p:val>
                                            <p:strVal val="#ppt_x"/>
                                          </p:val>
                                        </p:tav>
                                      </p:tavLst>
                                    </p:anim>
                                    <p:anim calcmode="lin" valueType="num">
                                      <p:cBhvr additive="base">
                                        <p:cTn id="8" dur="500" fill="hold"/>
                                        <p:tgtEl>
                                          <p:spTgt spid="4075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7563"/>
                                        </p:tgtEl>
                                        <p:attrNameLst>
                                          <p:attrName>style.visibility</p:attrName>
                                        </p:attrNameLst>
                                      </p:cBhvr>
                                      <p:to>
                                        <p:strVal val="visible"/>
                                      </p:to>
                                    </p:set>
                                    <p:anim calcmode="lin" valueType="num">
                                      <p:cBhvr additive="base">
                                        <p:cTn id="13" dur="500" fill="hold"/>
                                        <p:tgtEl>
                                          <p:spTgt spid="407563"/>
                                        </p:tgtEl>
                                        <p:attrNameLst>
                                          <p:attrName>ppt_x</p:attrName>
                                        </p:attrNameLst>
                                      </p:cBhvr>
                                      <p:tavLst>
                                        <p:tav tm="0">
                                          <p:val>
                                            <p:strVal val="0-#ppt_w/2"/>
                                          </p:val>
                                        </p:tav>
                                        <p:tav tm="100000">
                                          <p:val>
                                            <p:strVal val="#ppt_x"/>
                                          </p:val>
                                        </p:tav>
                                      </p:tavLst>
                                    </p:anim>
                                    <p:anim calcmode="lin" valueType="num">
                                      <p:cBhvr additive="base">
                                        <p:cTn id="14" dur="500" fill="hold"/>
                                        <p:tgtEl>
                                          <p:spTgt spid="40756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7571"/>
                                        </p:tgtEl>
                                        <p:attrNameLst>
                                          <p:attrName>style.visibility</p:attrName>
                                        </p:attrNameLst>
                                      </p:cBhvr>
                                      <p:to>
                                        <p:strVal val="visible"/>
                                      </p:to>
                                    </p:set>
                                    <p:anim calcmode="lin" valueType="num">
                                      <p:cBhvr additive="base">
                                        <p:cTn id="17" dur="500" fill="hold"/>
                                        <p:tgtEl>
                                          <p:spTgt spid="407571"/>
                                        </p:tgtEl>
                                        <p:attrNameLst>
                                          <p:attrName>ppt_x</p:attrName>
                                        </p:attrNameLst>
                                      </p:cBhvr>
                                      <p:tavLst>
                                        <p:tav tm="0">
                                          <p:val>
                                            <p:strVal val="0-#ppt_w/2"/>
                                          </p:val>
                                        </p:tav>
                                        <p:tav tm="100000">
                                          <p:val>
                                            <p:strVal val="#ppt_x"/>
                                          </p:val>
                                        </p:tav>
                                      </p:tavLst>
                                    </p:anim>
                                    <p:anim calcmode="lin" valueType="num">
                                      <p:cBhvr additive="base">
                                        <p:cTn id="18" dur="500" fill="hold"/>
                                        <p:tgtEl>
                                          <p:spTgt spid="40757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07560"/>
                                        </p:tgtEl>
                                        <p:attrNameLst>
                                          <p:attrName>style.visibility</p:attrName>
                                        </p:attrNameLst>
                                      </p:cBhvr>
                                      <p:to>
                                        <p:strVal val="visible"/>
                                      </p:to>
                                    </p:set>
                                    <p:anim calcmode="lin" valueType="num">
                                      <p:cBhvr additive="base">
                                        <p:cTn id="23" dur="500" fill="hold"/>
                                        <p:tgtEl>
                                          <p:spTgt spid="407560"/>
                                        </p:tgtEl>
                                        <p:attrNameLst>
                                          <p:attrName>ppt_x</p:attrName>
                                        </p:attrNameLst>
                                      </p:cBhvr>
                                      <p:tavLst>
                                        <p:tav tm="0">
                                          <p:val>
                                            <p:strVal val="0-#ppt_w/2"/>
                                          </p:val>
                                        </p:tav>
                                        <p:tav tm="100000">
                                          <p:val>
                                            <p:strVal val="#ppt_x"/>
                                          </p:val>
                                        </p:tav>
                                      </p:tavLst>
                                    </p:anim>
                                    <p:anim calcmode="lin" valueType="num">
                                      <p:cBhvr additive="base">
                                        <p:cTn id="24" dur="500" fill="hold"/>
                                        <p:tgtEl>
                                          <p:spTgt spid="407560"/>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07568"/>
                                        </p:tgtEl>
                                        <p:attrNameLst>
                                          <p:attrName>style.visibility</p:attrName>
                                        </p:attrNameLst>
                                      </p:cBhvr>
                                      <p:to>
                                        <p:strVal val="visible"/>
                                      </p:to>
                                    </p:set>
                                    <p:anim calcmode="lin" valueType="num">
                                      <p:cBhvr additive="base">
                                        <p:cTn id="29" dur="500" fill="hold"/>
                                        <p:tgtEl>
                                          <p:spTgt spid="407568"/>
                                        </p:tgtEl>
                                        <p:attrNameLst>
                                          <p:attrName>ppt_x</p:attrName>
                                        </p:attrNameLst>
                                      </p:cBhvr>
                                      <p:tavLst>
                                        <p:tav tm="0">
                                          <p:val>
                                            <p:strVal val="0-#ppt_w/2"/>
                                          </p:val>
                                        </p:tav>
                                        <p:tav tm="100000">
                                          <p:val>
                                            <p:strVal val="#ppt_x"/>
                                          </p:val>
                                        </p:tav>
                                      </p:tavLst>
                                    </p:anim>
                                    <p:anim calcmode="lin" valueType="num">
                                      <p:cBhvr additive="base">
                                        <p:cTn id="30" dur="500" fill="hold"/>
                                        <p:tgtEl>
                                          <p:spTgt spid="407568"/>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07570"/>
                                        </p:tgtEl>
                                        <p:attrNameLst>
                                          <p:attrName>style.visibility</p:attrName>
                                        </p:attrNameLst>
                                      </p:cBhvr>
                                      <p:to>
                                        <p:strVal val="visible"/>
                                      </p:to>
                                    </p:set>
                                    <p:anim calcmode="lin" valueType="num">
                                      <p:cBhvr additive="base">
                                        <p:cTn id="33" dur="500" fill="hold"/>
                                        <p:tgtEl>
                                          <p:spTgt spid="407570"/>
                                        </p:tgtEl>
                                        <p:attrNameLst>
                                          <p:attrName>ppt_x</p:attrName>
                                        </p:attrNameLst>
                                      </p:cBhvr>
                                      <p:tavLst>
                                        <p:tav tm="0">
                                          <p:val>
                                            <p:strVal val="0-#ppt_w/2"/>
                                          </p:val>
                                        </p:tav>
                                        <p:tav tm="100000">
                                          <p:val>
                                            <p:strVal val="#ppt_x"/>
                                          </p:val>
                                        </p:tav>
                                      </p:tavLst>
                                    </p:anim>
                                    <p:anim calcmode="lin" valueType="num">
                                      <p:cBhvr additive="base">
                                        <p:cTn id="34" dur="500" fill="hold"/>
                                        <p:tgtEl>
                                          <p:spTgt spid="407570"/>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07567"/>
                                        </p:tgtEl>
                                        <p:attrNameLst>
                                          <p:attrName>style.visibility</p:attrName>
                                        </p:attrNameLst>
                                      </p:cBhvr>
                                      <p:to>
                                        <p:strVal val="visible"/>
                                      </p:to>
                                    </p:set>
                                    <p:anim calcmode="lin" valueType="num">
                                      <p:cBhvr additive="base">
                                        <p:cTn id="39" dur="500" fill="hold"/>
                                        <p:tgtEl>
                                          <p:spTgt spid="407567"/>
                                        </p:tgtEl>
                                        <p:attrNameLst>
                                          <p:attrName>ppt_x</p:attrName>
                                        </p:attrNameLst>
                                      </p:cBhvr>
                                      <p:tavLst>
                                        <p:tav tm="0">
                                          <p:val>
                                            <p:strVal val="0-#ppt_w/2"/>
                                          </p:val>
                                        </p:tav>
                                        <p:tav tm="100000">
                                          <p:val>
                                            <p:strVal val="#ppt_x"/>
                                          </p:val>
                                        </p:tav>
                                      </p:tavLst>
                                    </p:anim>
                                    <p:anim calcmode="lin" valueType="num">
                                      <p:cBhvr additive="base">
                                        <p:cTn id="40" dur="500" fill="hold"/>
                                        <p:tgtEl>
                                          <p:spTgt spid="40756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07569"/>
                                        </p:tgtEl>
                                        <p:attrNameLst>
                                          <p:attrName>style.visibility</p:attrName>
                                        </p:attrNameLst>
                                      </p:cBhvr>
                                      <p:to>
                                        <p:strVal val="visible"/>
                                      </p:to>
                                    </p:set>
                                    <p:anim calcmode="lin" valueType="num">
                                      <p:cBhvr additive="base">
                                        <p:cTn id="43" dur="500" fill="hold"/>
                                        <p:tgtEl>
                                          <p:spTgt spid="407569"/>
                                        </p:tgtEl>
                                        <p:attrNameLst>
                                          <p:attrName>ppt_x</p:attrName>
                                        </p:attrNameLst>
                                      </p:cBhvr>
                                      <p:tavLst>
                                        <p:tav tm="0">
                                          <p:val>
                                            <p:strVal val="0-#ppt_w/2"/>
                                          </p:val>
                                        </p:tav>
                                        <p:tav tm="100000">
                                          <p:val>
                                            <p:strVal val="#ppt_x"/>
                                          </p:val>
                                        </p:tav>
                                      </p:tavLst>
                                    </p:anim>
                                    <p:anim calcmode="lin" valueType="num">
                                      <p:cBhvr additive="base">
                                        <p:cTn id="44" dur="500" fill="hold"/>
                                        <p:tgtEl>
                                          <p:spTgt spid="40756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7561"/>
                                        </p:tgtEl>
                                        <p:attrNameLst>
                                          <p:attrName>style.visibility</p:attrName>
                                        </p:attrNameLst>
                                      </p:cBhvr>
                                      <p:to>
                                        <p:strVal val="visible"/>
                                      </p:to>
                                    </p:set>
                                    <p:anim calcmode="lin" valueType="num">
                                      <p:cBhvr additive="base">
                                        <p:cTn id="49" dur="500" fill="hold"/>
                                        <p:tgtEl>
                                          <p:spTgt spid="407561"/>
                                        </p:tgtEl>
                                        <p:attrNameLst>
                                          <p:attrName>ppt_x</p:attrName>
                                        </p:attrNameLst>
                                      </p:cBhvr>
                                      <p:tavLst>
                                        <p:tav tm="0">
                                          <p:val>
                                            <p:strVal val="0-#ppt_w/2"/>
                                          </p:val>
                                        </p:tav>
                                        <p:tav tm="100000">
                                          <p:val>
                                            <p:strVal val="#ppt_x"/>
                                          </p:val>
                                        </p:tav>
                                      </p:tavLst>
                                    </p:anim>
                                    <p:anim calcmode="lin" valueType="num">
                                      <p:cBhvr additive="base">
                                        <p:cTn id="50" dur="500" fill="hold"/>
                                        <p:tgtEl>
                                          <p:spTgt spid="40756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07564"/>
                                        </p:tgtEl>
                                        <p:attrNameLst>
                                          <p:attrName>style.visibility</p:attrName>
                                        </p:attrNameLst>
                                      </p:cBhvr>
                                      <p:to>
                                        <p:strVal val="visible"/>
                                      </p:to>
                                    </p:set>
                                    <p:anim calcmode="lin" valueType="num">
                                      <p:cBhvr additive="base">
                                        <p:cTn id="55" dur="500" fill="hold"/>
                                        <p:tgtEl>
                                          <p:spTgt spid="407564"/>
                                        </p:tgtEl>
                                        <p:attrNameLst>
                                          <p:attrName>ppt_x</p:attrName>
                                        </p:attrNameLst>
                                      </p:cBhvr>
                                      <p:tavLst>
                                        <p:tav tm="0">
                                          <p:val>
                                            <p:strVal val="0-#ppt_w/2"/>
                                          </p:val>
                                        </p:tav>
                                        <p:tav tm="100000">
                                          <p:val>
                                            <p:strVal val="#ppt_x"/>
                                          </p:val>
                                        </p:tav>
                                      </p:tavLst>
                                    </p:anim>
                                    <p:anim calcmode="lin" valueType="num">
                                      <p:cBhvr additive="base">
                                        <p:cTn id="56" dur="500" fill="hold"/>
                                        <p:tgtEl>
                                          <p:spTgt spid="407564"/>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07573"/>
                                        </p:tgtEl>
                                        <p:attrNameLst>
                                          <p:attrName>style.visibility</p:attrName>
                                        </p:attrNameLst>
                                      </p:cBhvr>
                                      <p:to>
                                        <p:strVal val="visible"/>
                                      </p:to>
                                    </p:set>
                                    <p:anim calcmode="lin" valueType="num">
                                      <p:cBhvr additive="base">
                                        <p:cTn id="61" dur="500" fill="hold"/>
                                        <p:tgtEl>
                                          <p:spTgt spid="407573"/>
                                        </p:tgtEl>
                                        <p:attrNameLst>
                                          <p:attrName>ppt_x</p:attrName>
                                        </p:attrNameLst>
                                      </p:cBhvr>
                                      <p:tavLst>
                                        <p:tav tm="0">
                                          <p:val>
                                            <p:strVal val="0-#ppt_w/2"/>
                                          </p:val>
                                        </p:tav>
                                        <p:tav tm="100000">
                                          <p:val>
                                            <p:strVal val="#ppt_x"/>
                                          </p:val>
                                        </p:tav>
                                      </p:tavLst>
                                    </p:anim>
                                    <p:anim calcmode="lin" valueType="num">
                                      <p:cBhvr additive="base">
                                        <p:cTn id="62" dur="500" fill="hold"/>
                                        <p:tgtEl>
                                          <p:spTgt spid="4075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9" grpId="0" autoUpdateAnimBg="0"/>
      <p:bldP spid="407560" grpId="0" autoUpdateAnimBg="0"/>
      <p:bldP spid="407561" grpId="0" autoUpdateAnimBg="0"/>
      <p:bldP spid="407563" grpId="0" autoUpdateAnimBg="0"/>
      <p:bldP spid="407564" grpId="0" autoUpdateAnimBg="0"/>
      <p:bldP spid="407567" grpId="0" autoUpdateAnimBg="0"/>
      <p:bldP spid="407568" grpId="0" autoUpdateAnimBg="0"/>
      <p:bldP spid="407569" grpId="0" autoUpdateAnimBg="0"/>
      <p:bldP spid="407570" grpId="0" autoUpdateAnimBg="0"/>
      <p:bldP spid="407571" grpId="0" autoUpdateAnimBg="0"/>
      <p:bldP spid="407573"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p:txBody>
          <a:bodyPr/>
          <a:lstStyle/>
          <a:p>
            <a:pPr eaLnBrk="1" hangingPunct="1"/>
            <a:r>
              <a:rPr lang="en-US" altLang="zh-CN" dirty="0">
                <a:latin typeface="Arial" charset="0"/>
                <a:ea typeface="宋体" charset="0"/>
                <a:cs typeface="宋体" charset="0"/>
              </a:rPr>
              <a:t>God’s Messengers of Hope</a:t>
            </a:r>
          </a:p>
        </p:txBody>
      </p:sp>
      <p:sp>
        <p:nvSpPr>
          <p:cNvPr id="74755" name="Rectangle 3"/>
          <p:cNvSpPr>
            <a:spLocks noGrp="1" noChangeArrowheads="1"/>
          </p:cNvSpPr>
          <p:nvPr>
            <p:ph type="body" idx="1"/>
          </p:nvPr>
        </p:nvSpPr>
        <p:spPr>
          <a:xfrm>
            <a:off x="468313" y="1484313"/>
            <a:ext cx="8280400" cy="4710112"/>
          </a:xfrm>
        </p:spPr>
        <p:txBody>
          <a:bodyPr/>
          <a:lstStyle/>
          <a:p>
            <a:pPr marL="354013" lvl="1" indent="-354013" eaLnBrk="1" hangingPunct="1">
              <a:lnSpc>
                <a:spcPct val="90000"/>
              </a:lnSpc>
              <a:buClr>
                <a:schemeClr val="hlink"/>
              </a:buClr>
            </a:pPr>
            <a:r>
              <a:rPr lang="en-US" altLang="zh-CN" b="1" dirty="0">
                <a:latin typeface="Arial" charset="0"/>
                <a:ea typeface="ＭＳ Ｐゴシック" charset="0"/>
                <a:cs typeface="Arial" charset="0"/>
              </a:rPr>
              <a:t>Habakkuk’s vision - Jehovah would destroy the Chaldeans and deliver Israel (Hab. 2).</a:t>
            </a:r>
          </a:p>
          <a:p>
            <a:pPr marL="354013" lvl="1" indent="-354013" eaLnBrk="1" hangingPunct="1">
              <a:lnSpc>
                <a:spcPct val="90000"/>
              </a:lnSpc>
            </a:pPr>
            <a:endParaRPr lang="en-US" altLang="zh-CN" b="1" dirty="0">
              <a:latin typeface="Arial" charset="0"/>
              <a:ea typeface="ＭＳ Ｐゴシック" charset="0"/>
              <a:cs typeface="Arial" charset="0"/>
            </a:endParaRPr>
          </a:p>
          <a:p>
            <a:pPr marL="354013" lvl="1" indent="-354013" eaLnBrk="1" hangingPunct="1">
              <a:lnSpc>
                <a:spcPct val="90000"/>
              </a:lnSpc>
              <a:buClr>
                <a:schemeClr val="hlink"/>
              </a:buClr>
            </a:pPr>
            <a:r>
              <a:rPr lang="en-US" altLang="zh-CN" b="1" dirty="0">
                <a:latin typeface="Arial" charset="0"/>
                <a:ea typeface="ＭＳ Ｐゴシック" charset="0"/>
                <a:cs typeface="Arial" charset="0"/>
              </a:rPr>
              <a:t>Ezekiel’s vision - God’s throne chariot emerged from the north (Babylon) indicating that </a:t>
            </a:r>
            <a:r>
              <a:rPr lang="en-US" altLang="zh-CN" b="1" u="sng" dirty="0">
                <a:latin typeface="Arial" charset="0"/>
                <a:ea typeface="ＭＳ Ｐゴシック" charset="0"/>
                <a:cs typeface="Arial" charset="0"/>
              </a:rPr>
              <a:t>Jehovah had not forsaken them.</a:t>
            </a:r>
          </a:p>
          <a:p>
            <a:pPr marL="354013" lvl="1" indent="-354013" eaLnBrk="1" hangingPunct="1">
              <a:lnSpc>
                <a:spcPct val="90000"/>
              </a:lnSpc>
              <a:buClr>
                <a:schemeClr val="hlink"/>
              </a:buClr>
            </a:pPr>
            <a:endParaRPr lang="en-US" altLang="zh-CN" b="1" u="sng" dirty="0">
              <a:latin typeface="Arial" charset="0"/>
              <a:ea typeface="ＭＳ Ｐゴシック" charset="0"/>
              <a:cs typeface="Arial" charset="0"/>
            </a:endParaRPr>
          </a:p>
          <a:p>
            <a:pPr marL="354013" lvl="1" indent="-354013" eaLnBrk="1" hangingPunct="1">
              <a:lnSpc>
                <a:spcPct val="90000"/>
              </a:lnSpc>
              <a:buClr>
                <a:schemeClr val="hlink"/>
              </a:buClr>
            </a:pPr>
            <a:r>
              <a:rPr lang="en-US" altLang="zh-CN" b="1" dirty="0">
                <a:latin typeface="Arial" charset="0"/>
                <a:ea typeface="ＭＳ Ｐゴシック" charset="0"/>
                <a:cs typeface="Arial" charset="0"/>
              </a:rPr>
              <a:t>Ezekiel predicted resurrection of Judah’s statehood, restoration of its remnant, and a glorious future re-established in its own country.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Return to the Land</a:t>
            </a:r>
          </a:p>
        </p:txBody>
      </p:sp>
      <p:sp>
        <p:nvSpPr>
          <p:cNvPr id="75779" name="Rectangle 3"/>
          <p:cNvSpPr>
            <a:spLocks noGrp="1" noChangeArrowheads="1"/>
          </p:cNvSpPr>
          <p:nvPr>
            <p:ph type="body" idx="1"/>
          </p:nvPr>
        </p:nvSpPr>
        <p:spPr>
          <a:xfrm>
            <a:off x="468313" y="1773238"/>
            <a:ext cx="8229600" cy="4525962"/>
          </a:xfrm>
        </p:spPr>
        <p:txBody>
          <a:bodyPr/>
          <a:lstStyle/>
          <a:p>
            <a:pPr eaLnBrk="1" hangingPunct="1"/>
            <a:r>
              <a:rPr lang="en-US" altLang="zh-CN" sz="2800" b="1" dirty="0">
                <a:latin typeface="Arial" charset="0"/>
                <a:cs typeface="Arial" charset="0"/>
              </a:rPr>
              <a:t>Shortly before 536 BC, the Babylonian empire fell to the Persian empire.</a:t>
            </a:r>
          </a:p>
          <a:p>
            <a:pPr eaLnBrk="1" hangingPunct="1"/>
            <a:endParaRPr lang="en-US" altLang="zh-CN" sz="2800" b="1" dirty="0">
              <a:latin typeface="Arial" charset="0"/>
              <a:cs typeface="Arial" charset="0"/>
            </a:endParaRPr>
          </a:p>
          <a:p>
            <a:pPr eaLnBrk="1" hangingPunct="1"/>
            <a:r>
              <a:rPr lang="en-US" altLang="zh-CN" sz="2800" b="1" dirty="0">
                <a:latin typeface="Arial" charset="0"/>
                <a:cs typeface="Arial" charset="0"/>
              </a:rPr>
              <a:t>The Persian kings Cyrus and Artaxerxes allowed the Hebrew exiles to return to the land in 3 groups to rebuild the Temple and wall in Jerusalem.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God’s Firm Decree</a:t>
            </a:r>
          </a:p>
        </p:txBody>
      </p:sp>
      <p:sp>
        <p:nvSpPr>
          <p:cNvPr id="76803" name="Rectangle 3"/>
          <p:cNvSpPr>
            <a:spLocks noGrp="1" noChangeArrowheads="1"/>
          </p:cNvSpPr>
          <p:nvPr>
            <p:ph type="body" idx="1"/>
          </p:nvPr>
        </p:nvSpPr>
        <p:spPr>
          <a:xfrm>
            <a:off x="468313" y="1773238"/>
            <a:ext cx="8229600" cy="4525962"/>
          </a:xfrm>
        </p:spPr>
        <p:txBody>
          <a:bodyPr/>
          <a:lstStyle/>
          <a:p>
            <a:pPr eaLnBrk="1" hangingPunct="1"/>
            <a:r>
              <a:rPr lang="en-US" altLang="zh-CN" sz="2800" b="1">
                <a:latin typeface="Arial" charset="0"/>
                <a:cs typeface="Arial" charset="0"/>
              </a:rPr>
              <a:t>Return </a:t>
            </a:r>
            <a:r>
              <a:rPr lang="en-US" altLang="zh-CN" sz="2800" b="1" u="sng">
                <a:latin typeface="Arial" charset="0"/>
                <a:cs typeface="Arial" charset="0"/>
              </a:rPr>
              <a:t>must</a:t>
            </a:r>
            <a:r>
              <a:rPr lang="en-US" altLang="zh-CN" sz="2800" b="1">
                <a:latin typeface="Arial" charset="0"/>
                <a:cs typeface="Arial" charset="0"/>
              </a:rPr>
              <a:t> take place. Zerubbabel must return to the land so that his descendent, Christ, could be born in the land just as God had said.</a:t>
            </a:r>
          </a:p>
          <a:p>
            <a:pPr eaLnBrk="1" hangingPunct="1"/>
            <a:endParaRPr lang="en-US" altLang="zh-CN" sz="2800" b="1">
              <a:latin typeface="Arial" charset="0"/>
              <a:cs typeface="Arial" charset="0"/>
            </a:endParaRPr>
          </a:p>
          <a:p>
            <a:pPr eaLnBrk="1" hangingPunct="1"/>
            <a:r>
              <a:rPr lang="en-US" altLang="zh-CN" sz="2800" b="1">
                <a:latin typeface="Arial" charset="0"/>
                <a:cs typeface="Arial" charset="0"/>
              </a:rPr>
              <a:t>The Davidic covenant was not broken because of Judah’s exile. Christ, in the Davidic line, will reign forever.</a:t>
            </a:r>
            <a:endParaRPr lang="en-US" altLang="zh-CN" b="1">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Rot="1" noChangeArrowheads="1"/>
          </p:cNvSpPr>
          <p:nvPr>
            <p:ph type="ctrTitle"/>
          </p:nvPr>
        </p:nvSpPr>
        <p:spPr>
          <a:effectLst/>
        </p:spPr>
        <p:txBody>
          <a:bodyPr vert="horz" lIns="91440" tIns="45720" rIns="91440" bIns="45720" rtlCol="0" anchor="b">
            <a:noAutofit/>
          </a:bodyPr>
          <a:lstStyle/>
          <a:p>
            <a:r>
              <a:rPr lang="en-US" altLang="zh-CN" b="1" dirty="0">
                <a:latin typeface="Arial" panose="020B0604020202020204" pitchFamily="34" charset="0"/>
                <a:ea typeface="宋体" charset="0"/>
                <a:cs typeface="Arial" panose="020B0604020202020204" pitchFamily="34" charset="0"/>
              </a:rPr>
              <a:t>Applications</a:t>
            </a:r>
          </a:p>
        </p:txBody>
      </p:sp>
    </p:spTree>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057"/>
          <p:cNvPicPr>
            <a:picLocks noChangeAspect="1" noChangeArrowheads="1"/>
          </p:cNvPicPr>
          <p:nvPr/>
        </p:nvPicPr>
        <p:blipFill>
          <a:blip r:embed="rId3">
            <a:extLst>
              <a:ext uri="{28A0092B-C50C-407E-A947-70E740481C1C}">
                <a14:useLocalDpi xmlns:a14="http://schemas.microsoft.com/office/drawing/2010/main" val="0"/>
              </a:ext>
            </a:extLst>
          </a:blip>
          <a:srcRect l="4948" t="3323" r="4449" b="4742"/>
          <a:stretch>
            <a:fillRect/>
          </a:stretch>
        </p:blipFill>
        <p:spPr bwMode="auto">
          <a:xfrm>
            <a:off x="755650" y="9525"/>
            <a:ext cx="7681913" cy="684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395288" y="1700213"/>
            <a:ext cx="8229600" cy="4525962"/>
          </a:xfrm>
        </p:spPr>
        <p:txBody>
          <a:bodyPr/>
          <a:lstStyle/>
          <a:p>
            <a:pPr eaLnBrk="1" hangingPunct="1">
              <a:lnSpc>
                <a:spcPct val="90000"/>
              </a:lnSpc>
            </a:pPr>
            <a:r>
              <a:rPr lang="en-US" altLang="zh-CN" sz="2400" b="1" dirty="0">
                <a:latin typeface="Arial" panose="020B0604020202020204" pitchFamily="34" charset="0"/>
                <a:ea typeface="宋体" charset="0"/>
                <a:cs typeface="Arial" panose="020B0604020202020204" pitchFamily="34" charset="0"/>
              </a:rPr>
              <a:t>Take God’s words seriously. What He says, He will do.</a:t>
            </a:r>
          </a:p>
          <a:p>
            <a:pPr eaLnBrk="1" hangingPunct="1">
              <a:lnSpc>
                <a:spcPct val="90000"/>
              </a:lnSpc>
              <a:buFont typeface="Wingdings" charset="0"/>
              <a:buNone/>
            </a:pPr>
            <a:endParaRPr lang="en-US" altLang="zh-CN" sz="2400" b="1" dirty="0">
              <a:latin typeface="Arial" panose="020B0604020202020204" pitchFamily="34" charset="0"/>
              <a:ea typeface="宋体" charset="0"/>
              <a:cs typeface="Arial" panose="020B0604020202020204" pitchFamily="34" charset="0"/>
            </a:endParaRPr>
          </a:p>
          <a:p>
            <a:pPr eaLnBrk="1" hangingPunct="1">
              <a:lnSpc>
                <a:spcPct val="90000"/>
              </a:lnSpc>
            </a:pPr>
            <a:r>
              <a:rPr lang="en-US" altLang="zh-CN" sz="2400" b="1" dirty="0">
                <a:latin typeface="Arial" panose="020B0604020202020204" pitchFamily="34" charset="0"/>
                <a:ea typeface="宋体" charset="0"/>
                <a:cs typeface="Arial" panose="020B0604020202020204" pitchFamily="34" charset="0"/>
              </a:rPr>
              <a:t>Disobedience to God leads to chastisement and destruction; repentance and </a:t>
            </a:r>
            <a:r>
              <a:rPr lang="en-US" altLang="zh-CN" sz="2400" b="1" u="sng" dirty="0">
                <a:latin typeface="Arial" panose="020B0604020202020204" pitchFamily="34" charset="0"/>
                <a:ea typeface="宋体" charset="0"/>
                <a:cs typeface="Arial" panose="020B0604020202020204" pitchFamily="34" charset="0"/>
              </a:rPr>
              <a:t>full</a:t>
            </a:r>
            <a:r>
              <a:rPr lang="en-US" altLang="zh-CN" sz="2400" b="1" dirty="0">
                <a:latin typeface="Arial" panose="020B0604020202020204" pitchFamily="34" charset="0"/>
                <a:ea typeface="宋体" charset="0"/>
                <a:cs typeface="Arial" panose="020B0604020202020204" pitchFamily="34" charset="0"/>
              </a:rPr>
              <a:t> obedience lead to blessings and life.</a:t>
            </a:r>
          </a:p>
          <a:p>
            <a:pPr eaLnBrk="1" hangingPunct="1">
              <a:lnSpc>
                <a:spcPct val="90000"/>
              </a:lnSpc>
            </a:pPr>
            <a:endParaRPr lang="en-US" altLang="zh-CN" sz="2400" b="1" dirty="0">
              <a:latin typeface="Arial" panose="020B0604020202020204" pitchFamily="34" charset="0"/>
              <a:ea typeface="宋体" charset="0"/>
              <a:cs typeface="Arial" panose="020B0604020202020204" pitchFamily="34" charset="0"/>
            </a:endParaRPr>
          </a:p>
          <a:p>
            <a:pPr eaLnBrk="1" hangingPunct="1">
              <a:lnSpc>
                <a:spcPct val="90000"/>
              </a:lnSpc>
            </a:pPr>
            <a:r>
              <a:rPr lang="en-US" altLang="zh-CN" sz="2400" b="1" dirty="0">
                <a:latin typeface="Arial" panose="020B0604020202020204" pitchFamily="34" charset="0"/>
                <a:ea typeface="宋体" charset="0"/>
                <a:cs typeface="Arial" panose="020B0604020202020204" pitchFamily="34" charset="0"/>
              </a:rPr>
              <a:t>God is merciful. He warned them even before they entered Canaan (Deut 28:36, 49, 64), and continued to warn until He had to punish them for their sins.</a:t>
            </a:r>
          </a:p>
        </p:txBody>
      </p:sp>
      <p:sp>
        <p:nvSpPr>
          <p:cNvPr id="169986" name="Rectangle 4"/>
          <p:cNvSpPr>
            <a:spLocks noGrp="1" noChangeArrowheads="1"/>
          </p:cNvSpPr>
          <p:nvPr>
            <p:ph type="title"/>
          </p:nvPr>
        </p:nvSpPr>
        <p:spPr/>
        <p:txBody>
          <a:bodyPr/>
          <a:lstStyle/>
          <a:p>
            <a:pPr eaLnBrk="1" hangingPunct="1"/>
            <a:r>
              <a:rPr lang="en-US" b="1">
                <a:latin typeface="Arial" panose="020B0604020202020204" pitchFamily="34" charset="0"/>
                <a:cs typeface="Arial" panose="020B0604020202020204" pitchFamily="34" charset="0"/>
              </a:rPr>
              <a:t>Applications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Applications</a:t>
            </a:r>
          </a:p>
        </p:txBody>
      </p:sp>
      <p:sp>
        <p:nvSpPr>
          <p:cNvPr id="172034" name="Rectangle 3"/>
          <p:cNvSpPr>
            <a:spLocks noGrp="1" noChangeArrowheads="1"/>
          </p:cNvSpPr>
          <p:nvPr>
            <p:ph type="body" idx="1"/>
          </p:nvPr>
        </p:nvSpPr>
        <p:spPr>
          <a:xfrm>
            <a:off x="4716016" y="1600200"/>
            <a:ext cx="3818384" cy="4419600"/>
          </a:xfrm>
        </p:spPr>
        <p:txBody>
          <a:bodyPr/>
          <a:lstStyle/>
          <a:p>
            <a:pPr eaLnBrk="1" hangingPunct="1"/>
            <a:r>
              <a:rPr lang="en-US" altLang="zh-CN" sz="2800" b="1" dirty="0">
                <a:latin typeface="Arial" charset="0"/>
                <a:ea typeface="宋体" charset="0"/>
                <a:cs typeface="宋体" charset="0"/>
              </a:rPr>
              <a:t>We must value children and not sacrifice them to the modern gods of Molech.</a:t>
            </a:r>
          </a:p>
        </p:txBody>
      </p:sp>
      <p:pic>
        <p:nvPicPr>
          <p:cNvPr id="2050" name="Picture 2" descr="a4d3cbf38a125842c19d2378399cfa10">
            <a:extLst>
              <a:ext uri="{FF2B5EF4-FFF2-40B4-BE49-F238E27FC236}">
                <a16:creationId xmlns:a16="http://schemas.microsoft.com/office/drawing/2014/main" id="{B0D5A1FD-9453-9AA2-085B-B745E1063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51" y="1340768"/>
            <a:ext cx="4082687" cy="5443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863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Applications</a:t>
            </a:r>
          </a:p>
        </p:txBody>
      </p:sp>
      <p:sp>
        <p:nvSpPr>
          <p:cNvPr id="172034" name="Rectangle 3"/>
          <p:cNvSpPr>
            <a:spLocks noGrp="1" noChangeArrowheads="1"/>
          </p:cNvSpPr>
          <p:nvPr>
            <p:ph type="body" idx="1"/>
          </p:nvPr>
        </p:nvSpPr>
        <p:spPr>
          <a:xfrm>
            <a:off x="683568" y="1600200"/>
            <a:ext cx="4752528" cy="4419600"/>
          </a:xfrm>
        </p:spPr>
        <p:txBody>
          <a:bodyPr/>
          <a:lstStyle/>
          <a:p>
            <a:pPr eaLnBrk="1" hangingPunct="1"/>
            <a:r>
              <a:rPr lang="en-US" altLang="zh-CN" sz="2800" b="1" dirty="0">
                <a:latin typeface="Arial" charset="0"/>
                <a:ea typeface="宋体" charset="0"/>
                <a:cs typeface="宋体" charset="0"/>
              </a:rPr>
              <a:t>God is sovereign and faithful. He is willing and able to keep His promises and fulfill His purposes despite the failures of men to do their part.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p:txBody>
          <a:bodyPr/>
          <a:lstStyle/>
          <a:p>
            <a:pPr eaLnBrk="1" hangingPunct="1"/>
            <a:r>
              <a:rPr lang="en-US" b="1">
                <a:latin typeface="Arial" panose="020B0604020202020204" pitchFamily="34" charset="0"/>
                <a:cs typeface="Arial" panose="020B0604020202020204" pitchFamily="34" charset="0"/>
              </a:rPr>
              <a:t>Psalm 145:8, 17, 21</a:t>
            </a:r>
          </a:p>
        </p:txBody>
      </p:sp>
      <p:sp>
        <p:nvSpPr>
          <p:cNvPr id="84995" name="Rectangle 3"/>
          <p:cNvSpPr>
            <a:spLocks noGrp="1" noChangeArrowheads="1"/>
          </p:cNvSpPr>
          <p:nvPr>
            <p:ph type="body" idx="1"/>
          </p:nvPr>
        </p:nvSpPr>
        <p:spPr>
          <a:xfrm>
            <a:off x="446856" y="1772121"/>
            <a:ext cx="8229600" cy="4321175"/>
          </a:xfrm>
        </p:spPr>
        <p:txBody>
          <a:bodyPr/>
          <a:lstStyle/>
          <a:p>
            <a:pPr eaLnBrk="1" hangingPunct="1">
              <a:lnSpc>
                <a:spcPct val="90000"/>
              </a:lnSpc>
              <a:buFont typeface="Wingdings" charset="0"/>
              <a:buNone/>
            </a:pPr>
            <a:r>
              <a:rPr lang="en-US" altLang="zh-CN" sz="2800" b="1" dirty="0">
                <a:latin typeface="Arial" panose="020B0604020202020204" pitchFamily="34" charset="0"/>
                <a:ea typeface="宋体" charset="0"/>
                <a:cs typeface="Arial" panose="020B0604020202020204" pitchFamily="34" charset="0"/>
              </a:rPr>
              <a:t>   </a:t>
            </a:r>
            <a:r>
              <a:rPr lang="en-US" altLang="zh-CN" sz="2800" b="1" i="1" dirty="0">
                <a:latin typeface="Arial" panose="020B0604020202020204" pitchFamily="34" charset="0"/>
                <a:ea typeface="宋体" charset="0"/>
                <a:cs typeface="Arial" panose="020B0604020202020204" pitchFamily="34" charset="0"/>
              </a:rPr>
              <a:t>“The LORD is gracious and compassionate, slow to anger and rich in love.</a:t>
            </a:r>
          </a:p>
          <a:p>
            <a:pPr eaLnBrk="1" hangingPunct="1">
              <a:lnSpc>
                <a:spcPct val="90000"/>
              </a:lnSpc>
            </a:pPr>
            <a:endParaRPr lang="en-US" altLang="zh-CN" sz="2800" b="1" i="1" dirty="0">
              <a:latin typeface="Arial" panose="020B0604020202020204" pitchFamily="34" charset="0"/>
              <a:ea typeface="宋体" charset="0"/>
              <a:cs typeface="Arial" panose="020B0604020202020204" pitchFamily="34" charset="0"/>
            </a:endParaRPr>
          </a:p>
          <a:p>
            <a:pPr eaLnBrk="1" hangingPunct="1">
              <a:lnSpc>
                <a:spcPct val="90000"/>
              </a:lnSpc>
              <a:buFont typeface="Wingdings" charset="0"/>
              <a:buNone/>
            </a:pPr>
            <a:r>
              <a:rPr lang="en-US" altLang="zh-CN" sz="2800" b="1" i="1" dirty="0">
                <a:latin typeface="Arial" panose="020B0604020202020204" pitchFamily="34" charset="0"/>
                <a:ea typeface="宋体" charset="0"/>
                <a:cs typeface="Arial" panose="020B0604020202020204" pitchFamily="34" charset="0"/>
              </a:rPr>
              <a:t>    The LORD is righteous in all His ways and loving toward all he has made.</a:t>
            </a:r>
          </a:p>
          <a:p>
            <a:pPr eaLnBrk="1" hangingPunct="1">
              <a:lnSpc>
                <a:spcPct val="90000"/>
              </a:lnSpc>
              <a:buFont typeface="Wingdings" charset="0"/>
              <a:buNone/>
            </a:pPr>
            <a:endParaRPr lang="en-US" altLang="zh-CN" sz="2800" b="1" i="1" dirty="0">
              <a:latin typeface="Arial" panose="020B0604020202020204" pitchFamily="34" charset="0"/>
              <a:ea typeface="宋体" charset="0"/>
              <a:cs typeface="Arial" panose="020B0604020202020204" pitchFamily="34" charset="0"/>
            </a:endParaRPr>
          </a:p>
          <a:p>
            <a:pPr eaLnBrk="1" hangingPunct="1">
              <a:lnSpc>
                <a:spcPct val="90000"/>
              </a:lnSpc>
              <a:buFont typeface="Wingdings" charset="0"/>
              <a:buNone/>
            </a:pPr>
            <a:r>
              <a:rPr lang="en-US" altLang="zh-CN" sz="2800" b="1" i="1" dirty="0">
                <a:latin typeface="Arial" panose="020B0604020202020204" pitchFamily="34" charset="0"/>
                <a:ea typeface="宋体" charset="0"/>
                <a:cs typeface="Arial" panose="020B0604020202020204" pitchFamily="34" charset="0"/>
              </a:rPr>
              <a:t>	My mouth will speak in praise of the L</a:t>
            </a:r>
            <a:r>
              <a:rPr lang="en-US" altLang="zh-CN" sz="2400" b="1" i="1" dirty="0">
                <a:latin typeface="Arial" panose="020B0604020202020204" pitchFamily="34" charset="0"/>
                <a:ea typeface="宋体" charset="0"/>
                <a:cs typeface="Arial" panose="020B0604020202020204" pitchFamily="34" charset="0"/>
              </a:rPr>
              <a:t>ORD</a:t>
            </a:r>
            <a:r>
              <a:rPr lang="en-US" altLang="zh-CN" sz="2800" b="1" i="1" dirty="0">
                <a:latin typeface="Arial" panose="020B0604020202020204" pitchFamily="34" charset="0"/>
                <a:ea typeface="宋体" charset="0"/>
                <a:cs typeface="Arial" panose="020B0604020202020204" pitchFamily="34" charset="0"/>
              </a:rPr>
              <a:t>. Let every creature praise His holy name for ever and ever.”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p:txBody>
          <a:bodyPr/>
          <a:lstStyle/>
          <a:p>
            <a:pPr eaLnBrk="1" hangingPunct="1"/>
            <a:r>
              <a:rPr lang="en-US" sz="3600" b="1" dirty="0">
                <a:latin typeface="Arial" charset="0"/>
              </a:rPr>
              <a:t>Singapore Bible College Presenters</a:t>
            </a:r>
          </a:p>
        </p:txBody>
      </p:sp>
      <p:sp>
        <p:nvSpPr>
          <p:cNvPr id="160772" name="Text Box 4"/>
          <p:cNvSpPr txBox="1">
            <a:spLocks noChangeArrowheads="1"/>
          </p:cNvSpPr>
          <p:nvPr/>
        </p:nvSpPr>
        <p:spPr bwMode="auto">
          <a:xfrm>
            <a:off x="2411413" y="1700213"/>
            <a:ext cx="4176712" cy="311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US" altLang="zh-CN" sz="3600" dirty="0">
                <a:latin typeface="Comic Sans MS" charset="0"/>
              </a:rPr>
              <a:t>Michele Ang</a:t>
            </a:r>
          </a:p>
          <a:p>
            <a:pPr eaLnBrk="1" hangingPunct="1">
              <a:spcBef>
                <a:spcPct val="50000"/>
              </a:spcBef>
            </a:pPr>
            <a:r>
              <a:rPr lang="en-US" altLang="zh-CN" sz="3600" dirty="0">
                <a:latin typeface="Comic Sans MS" charset="0"/>
              </a:rPr>
              <a:t>Jeff Quek</a:t>
            </a:r>
          </a:p>
          <a:p>
            <a:pPr eaLnBrk="1" hangingPunct="1">
              <a:spcBef>
                <a:spcPct val="50000"/>
              </a:spcBef>
            </a:pPr>
            <a:r>
              <a:rPr lang="en-US" altLang="zh-CN" sz="3600" dirty="0">
                <a:latin typeface="Comic Sans MS" charset="0"/>
              </a:rPr>
              <a:t>Nancy Soon</a:t>
            </a:r>
          </a:p>
          <a:p>
            <a:pPr eaLnBrk="1" hangingPunct="1">
              <a:spcBef>
                <a:spcPct val="50000"/>
              </a:spcBef>
            </a:pPr>
            <a:r>
              <a:rPr lang="en-US" altLang="zh-CN" sz="3600" dirty="0">
                <a:latin typeface="Comic Sans MS" charset="0"/>
              </a:rPr>
              <a:t>Tan Boon Teng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60772">
                                            <p:txEl>
                                              <p:pRg st="0" end="0"/>
                                            </p:txEl>
                                          </p:spTgt>
                                        </p:tgtEl>
                                        <p:attrNameLst>
                                          <p:attrName>style.visibility</p:attrName>
                                        </p:attrNameLst>
                                      </p:cBhvr>
                                      <p:to>
                                        <p:strVal val="visible"/>
                                      </p:to>
                                    </p:set>
                                    <p:animEffect transition="in" filter="fade">
                                      <p:cBhvr>
                                        <p:cTn id="7" dur="1000"/>
                                        <p:tgtEl>
                                          <p:spTgt spid="160772">
                                            <p:txEl>
                                              <p:pRg st="0" end="0"/>
                                            </p:txEl>
                                          </p:spTgt>
                                        </p:tgtEl>
                                      </p:cBhvr>
                                    </p:animEffect>
                                    <p:anim calcmode="lin" valueType="num">
                                      <p:cBhvr>
                                        <p:cTn id="8" dur="1000" fill="hold"/>
                                        <p:tgtEl>
                                          <p:spTgt spid="16077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077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077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60772">
                                            <p:txEl>
                                              <p:pRg st="1" end="1"/>
                                            </p:txEl>
                                          </p:spTgt>
                                        </p:tgtEl>
                                        <p:attrNameLst>
                                          <p:attrName>style.visibility</p:attrName>
                                        </p:attrNameLst>
                                      </p:cBhvr>
                                      <p:to>
                                        <p:strVal val="visible"/>
                                      </p:to>
                                    </p:set>
                                    <p:animEffect transition="in" filter="fade">
                                      <p:cBhvr>
                                        <p:cTn id="15" dur="1000"/>
                                        <p:tgtEl>
                                          <p:spTgt spid="160772">
                                            <p:txEl>
                                              <p:pRg st="1" end="1"/>
                                            </p:txEl>
                                          </p:spTgt>
                                        </p:tgtEl>
                                      </p:cBhvr>
                                    </p:animEffect>
                                    <p:anim calcmode="lin" valueType="num">
                                      <p:cBhvr>
                                        <p:cTn id="16" dur="1000" fill="hold"/>
                                        <p:tgtEl>
                                          <p:spTgt spid="16077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6077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077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60772">
                                            <p:txEl>
                                              <p:pRg st="2" end="2"/>
                                            </p:txEl>
                                          </p:spTgt>
                                        </p:tgtEl>
                                        <p:attrNameLst>
                                          <p:attrName>style.visibility</p:attrName>
                                        </p:attrNameLst>
                                      </p:cBhvr>
                                      <p:to>
                                        <p:strVal val="visible"/>
                                      </p:to>
                                    </p:set>
                                    <p:animEffect transition="in" filter="fade">
                                      <p:cBhvr>
                                        <p:cTn id="23" dur="1000"/>
                                        <p:tgtEl>
                                          <p:spTgt spid="160772">
                                            <p:txEl>
                                              <p:pRg st="2" end="2"/>
                                            </p:txEl>
                                          </p:spTgt>
                                        </p:tgtEl>
                                      </p:cBhvr>
                                    </p:animEffect>
                                    <p:anim calcmode="lin" valueType="num">
                                      <p:cBhvr>
                                        <p:cTn id="24" dur="1000" fill="hold"/>
                                        <p:tgtEl>
                                          <p:spTgt spid="16077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6077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6077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160772">
                                            <p:txEl>
                                              <p:pRg st="3" end="3"/>
                                            </p:txEl>
                                          </p:spTgt>
                                        </p:tgtEl>
                                        <p:attrNameLst>
                                          <p:attrName>style.visibility</p:attrName>
                                        </p:attrNameLst>
                                      </p:cBhvr>
                                      <p:to>
                                        <p:strVal val="visible"/>
                                      </p:to>
                                    </p:set>
                                    <p:animEffect transition="in" filter="fade">
                                      <p:cBhvr>
                                        <p:cTn id="31" dur="1000"/>
                                        <p:tgtEl>
                                          <p:spTgt spid="160772">
                                            <p:txEl>
                                              <p:pRg st="3" end="3"/>
                                            </p:txEl>
                                          </p:spTgt>
                                        </p:tgtEl>
                                      </p:cBhvr>
                                    </p:animEffect>
                                    <p:anim calcmode="lin" valueType="num">
                                      <p:cBhvr>
                                        <p:cTn id="32" dur="1000" fill="hold"/>
                                        <p:tgtEl>
                                          <p:spTgt spid="160772">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6077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077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231280587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OT Survey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896920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Rot="1" noChangeArrowheads="1"/>
          </p:cNvSpPr>
          <p:nvPr>
            <p:ph type="ctrTitle"/>
          </p:nvPr>
        </p:nvSpPr>
        <p:spPr/>
        <p:txBody>
          <a:bodyPr/>
          <a:lstStyle/>
          <a:p>
            <a:pPr eaLnBrk="1" hangingPunct="1">
              <a:defRPr/>
            </a:pPr>
            <a:r>
              <a:rPr lang="en-US" altLang="zh-CN" sz="5400" b="1" dirty="0">
                <a:latin typeface="Arial" panose="020B0604020202020204" pitchFamily="34" charset="0"/>
                <a:ea typeface="宋体" charset="0"/>
                <a:cs typeface="Arial" panose="020B0604020202020204" pitchFamily="34" charset="0"/>
              </a:rPr>
              <a:t>Worship of the Baals</a:t>
            </a:r>
          </a:p>
        </p:txBody>
      </p:sp>
      <p:pic>
        <p:nvPicPr>
          <p:cNvPr id="10247" name="Picture 7" descr="baal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1705"/>
            <a:ext cx="3384376" cy="6529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1000"/>
                                        <p:tgtEl>
                                          <p:spTgt spid="10244"/>
                                        </p:tgtEl>
                                      </p:cBhvr>
                                    </p:animEffect>
                                    <p:anim calcmode="lin" valueType="num">
                                      <p:cBhvr>
                                        <p:cTn id="8" dur="1000" fill="hold"/>
                                        <p:tgtEl>
                                          <p:spTgt spid="10244"/>
                                        </p:tgtEl>
                                        <p:attrNameLst>
                                          <p:attrName>ppt_x</p:attrName>
                                        </p:attrNameLst>
                                      </p:cBhvr>
                                      <p:tavLst>
                                        <p:tav tm="0">
                                          <p:val>
                                            <p:strVal val="#ppt_x"/>
                                          </p:val>
                                        </p:tav>
                                        <p:tav tm="100000">
                                          <p:val>
                                            <p:strVal val="#ppt_x"/>
                                          </p:val>
                                        </p:tav>
                                      </p:tavLst>
                                    </p:anim>
                                    <p:anim calcmode="lin" valueType="num">
                                      <p:cBhvr>
                                        <p:cTn id="9" dur="900" decel="100000" fill="hold"/>
                                        <p:tgtEl>
                                          <p:spTgt spid="1024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44"/>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51" presetClass="entr" presetSubtype="0" fill="hold" nodeType="afterEffect">
                                  <p:stCondLst>
                                    <p:cond delay="0"/>
                                  </p:stCondLst>
                                  <p:childTnLst>
                                    <p:set>
                                      <p:cBhvr>
                                        <p:cTn id="13" dur="1" fill="hold">
                                          <p:stCondLst>
                                            <p:cond delay="0"/>
                                          </p:stCondLst>
                                        </p:cTn>
                                        <p:tgtEl>
                                          <p:spTgt spid="10247"/>
                                        </p:tgtEl>
                                        <p:attrNameLst>
                                          <p:attrName>style.visibility</p:attrName>
                                        </p:attrNameLst>
                                      </p:cBhvr>
                                      <p:to>
                                        <p:strVal val="visible"/>
                                      </p:to>
                                    </p:set>
                                    <p:animEffect transition="in" filter="fade">
                                      <p:cBhvr>
                                        <p:cTn id="14" dur="770" decel="100000"/>
                                        <p:tgtEl>
                                          <p:spTgt spid="10247"/>
                                        </p:tgtEl>
                                      </p:cBhvr>
                                    </p:animEffect>
                                    <p:animScale>
                                      <p:cBhvr>
                                        <p:cTn id="15" dur="770" decel="100000"/>
                                        <p:tgtEl>
                                          <p:spTgt spid="10247"/>
                                        </p:tgtEl>
                                      </p:cBhvr>
                                      <p:from x="10000" y="10000"/>
                                      <p:to x="200000" y="450000"/>
                                    </p:animScale>
                                    <p:animScale>
                                      <p:cBhvr>
                                        <p:cTn id="16" dur="1230" accel="100000" fill="hold">
                                          <p:stCondLst>
                                            <p:cond delay="770"/>
                                          </p:stCondLst>
                                        </p:cTn>
                                        <p:tgtEl>
                                          <p:spTgt spid="10247"/>
                                        </p:tgtEl>
                                      </p:cBhvr>
                                      <p:from x="200000" y="450000"/>
                                      <p:to x="100000" y="100000"/>
                                    </p:animScale>
                                    <p:set>
                                      <p:cBhvr>
                                        <p:cTn id="17" dur="770" fill="hold"/>
                                        <p:tgtEl>
                                          <p:spTgt spid="10247"/>
                                        </p:tgtEl>
                                        <p:attrNameLst>
                                          <p:attrName>ppt_x</p:attrName>
                                        </p:attrNameLst>
                                      </p:cBhvr>
                                      <p:to>
                                        <p:strVal val="(0.5)"/>
                                      </p:to>
                                    </p:set>
                                    <p:anim from="(0.5)" to="(#ppt_x)" calcmode="lin" valueType="num">
                                      <p:cBhvr>
                                        <p:cTn id="18" dur="1230" accel="100000" fill="hold">
                                          <p:stCondLst>
                                            <p:cond delay="770"/>
                                          </p:stCondLst>
                                        </p:cTn>
                                        <p:tgtEl>
                                          <p:spTgt spid="10247"/>
                                        </p:tgtEl>
                                        <p:attrNameLst>
                                          <p:attrName>ppt_x</p:attrName>
                                        </p:attrNameLst>
                                      </p:cBhvr>
                                    </p:anim>
                                    <p:set>
                                      <p:cBhvr>
                                        <p:cTn id="19" dur="770" fill="hold"/>
                                        <p:tgtEl>
                                          <p:spTgt spid="10247"/>
                                        </p:tgtEl>
                                        <p:attrNameLst>
                                          <p:attrName>ppt_y</p:attrName>
                                        </p:attrNameLst>
                                      </p:cBhvr>
                                      <p:to>
                                        <p:strVal val="(#ppt_y+0.4)"/>
                                      </p:to>
                                    </p:set>
                                    <p:anim from="(#ppt_y+0.4)" to="(#ppt_y)" calcmode="lin" valueType="num">
                                      <p:cBhvr>
                                        <p:cTn id="20" dur="1230" accel="100000" fill="hold">
                                          <p:stCondLst>
                                            <p:cond delay="770"/>
                                          </p:stCondLst>
                                        </p:cTn>
                                        <p:tgtEl>
                                          <p:spTgt spid="10247"/>
                                        </p:tgtEl>
                                        <p:attrNameLst>
                                          <p:attrName>ppt_y</p:attrName>
                                        </p:attrNameLst>
                                      </p:cBhvr>
                                    </p:anim>
                                  </p:childTnLst>
                                </p:cTn>
                              </p:par>
                            </p:childTnLst>
                          </p:cTn>
                        </p:par>
                        <p:par>
                          <p:cTn id="21" fill="hold" nodeType="afterGroup">
                            <p:stCondLst>
                              <p:cond delay="3000"/>
                            </p:stCondLst>
                            <p:childTnLst>
                              <p:par>
                                <p:cTn id="22" presetID="0" presetClass="path" presetSubtype="0" accel="50000" decel="50000" fill="hold" nodeType="afterEffect">
                                  <p:stCondLst>
                                    <p:cond delay="0"/>
                                  </p:stCondLst>
                                  <p:childTnLst>
                                    <p:animMotion origin="layout" path="M -0.02152 0.44704 C -0.01875 0.43617 -0.01666 0.42507 -0.01388 0.4142 C -0.01145 0.39246 -0.0052 0.37141 -1.11111E-6 0.3506 C 0.00278 0.3395 0.00296 0.33002 0.00764 0.31984 C 0.00973 0.30897 0.00677 0.30897 0.00921 0.29949 C 0.00695 0.29024 0.01007 0.28376 0.01233 0.27474 C 0.01389 0.26827 0.01441 0.2611 0.01546 0.25439 C 0.01598 0.25092 0.01615 0.24745 0.01702 0.24398 C 0.01997 0.23173 0.02309 0.21947 0.02622 0.20698 C 0.029 0.19634 0.03299 0.18409 0.0415 0.18039 C 0.04306 0.17923 0.0448 0.17807 0.04618 0.17645 C 0.04757 0.17437 0.04792 0.17183 0.04931 0.16998 C 0.05 0.16928 0.05782 0.16628 0.05851 0.16628 C 0.06164 0.16489 0.06459 0.1635 0.06771 0.16188 C 0.06927 0.16119 0.0724 0.16003 0.0724 0.16003 C 0.08768 0.16073 0.10313 0.1605 0.11841 0.16188 C 0.12327 0.16258 0.13316 0.16813 0.13855 0.16998 C 0.14167 0.17137 0.14775 0.17437 0.14775 0.17437 C 0.15278 0.179 0.1573 0.18015 0.16302 0.18247 C 0.16841 0.18964 0.17136 0.1938 0.17848 0.19704 C 0.18559 0.20606 0.19028 0.21808 0.19844 0.22548 C 0.20052 0.22988 0.20365 0.23335 0.20469 0.23797 C 0.20521 0.24005 0.20504 0.24237 0.20608 0.24398 C 0.20886 0.24861 0.21546 0.25647 0.21546 0.25647 C 0.21823 0.26734 0.22205 0.27844 0.22917 0.28515 C 0.23282 0.29926 0.22761 0.28214 0.23542 0.29741 C 0.23629 0.29926 0.23612 0.30157 0.23698 0.30342 C 0.23959 0.30851 0.24254 0.31059 0.24618 0.31383 C 0.24792 0.3203 0.25382 0.3321 0.25382 0.3321 C 0.25695 0.34435 0.26233 0.35245 0.26771 0.36286 C 0.27136 0.37719 0.2698 0.37095 0.2724 0.38136 C 0.27414 0.38853 0.28004 0.39361 0.28316 0.39986 C 0.29046 0.43039 0.30938 0.44681 0.3323 0.45305 C 0.43421 0.44958 0.43177 0.45212 0.50157 0.43871 C 0.51459 0.4327 0.5283 0.43108 0.5415 0.42645 C 0.54705 0.4216 0.55226 0.4209 0.55851 0.41836 C 0.56702 0.4105 0.57709 0.41003 0.58612 0.40402 C 0.59341 0.39916 0.6 0.39361 0.60764 0.38968 C 0.61216 0.38737 0.61684 0.38552 0.62153 0.38344 C 0.62466 0.38205 0.63073 0.37928 0.63073 0.37928 C 0.63559 0.36979 0.64115 0.37164 0.64775 0.36286 C 0.65365 0.35499 0.65052 0.35846 0.65695 0.35268 C 0.66112 0.34412 0.66424 0.33672 0.66771 0.32817 C 0.66945 0.32377 0.67257 0.3203 0.67379 0.31568 C 0.67691 0.30342 0.67778 0.28954 0.68316 0.27891 C 0.68455 0.27266 0.68768 0.2604 0.68768 0.2604 C 0.68559 0.25 0.68837 0.24375 0.6908 0.23358 C 0.69358 0.22248 0.69549 0.21045 0.69688 0.19889 C 0.69306 0.18409 0.69688 0.20166 0.69688 0.17229 C 0.69688 0.17114 0.69966 0.00115 0.68768 -0.04695 C 0.68629 -0.08072 0.6849 -0.09135 0.67848 -0.12072 C 0.67639 -0.14454 0.67049 -0.16929 0.66459 -0.19242 C 0.66285 -0.213 0.65782 -0.24561 0.6507 -0.26411 C 0.6533 -0.28423 0.65313 -0.26897 0.64931 -0.28492 C 0.6474 -0.29256 0.64705 -0.30158 0.64462 -0.30921 C 0.6408 -0.32077 0.63386 -0.33095 0.62917 -0.34205 C 0.62743 -0.34621 0.62483 -0.35222 0.62153 -0.3543 C 0.61875 -0.35662 0.61233 -0.35847 0.61233 -0.35847 C 0.60712 -0.36887 0.61198 -0.3617 0.60313 -0.36887 C 0.59219 -0.37743 0.58282 -0.39177 0.57084 -0.39732 C 0.56355 -0.40703 0.55417 -0.41652 0.54462 -0.42207 C 0.5375 -0.42623 0.529 -0.42692 0.52153 -0.43016 C 0.48368 -0.42854 0.48334 -0.42923 0.45851 -0.42415 C 0.44011 -0.41212 0.41789 -0.4038 0.39844 -0.39547 C 0.3908 -0.38506 0.37952 -0.37836 0.36927 -0.37512 C 0.36546 -0.37142 0.36268 -0.36587 0.35851 -0.36263 C 0.35573 -0.36055 0.35209 -0.36078 0.34931 -0.35847 C 0.34775 -0.35708 0.34618 -0.35592 0.34462 -0.3543 C 0.34254 -0.34621 0.33993 -0.34482 0.33386 -0.34205 C 0.31841 -0.32146 0.3382 -0.34575 0.32466 -0.33395 C 0.31927 -0.3291 0.31789 -0.32216 0.31233 -0.31753 C 0.30539 -0.30528 0.30469 -0.29602 0.29532 -0.28677 C 0.29341 -0.27845 0.28907 -0.27382 0.28612 -0.26642 C 0.27778 -0.24422 0.27743 -0.20837 0.26007 -0.19658 C 0.25608 -0.18085 0.25174 -0.17785 0.24462 -0.16374 C 0.24028 -0.15495 0.2375 -0.14686 0.23073 -0.14131 C 0.225 -0.12974 0.22483 -0.1272 0.21546 -0.12281 C 0.20799 -0.108 0.2125 -0.11286 0.20313 -0.10639 C 0.19757 -0.0969 0.19219 -0.09274 0.18455 -0.08812 C 0.17691 -0.08303 0.18282 -0.08511 0.17535 -0.07771 C 0.17084 -0.07331 0.16806 -0.07331 0.16302 -0.07146 C 0.15747 -0.06661 0.15191 -0.0673 0.14618 -0.0636 C 0.13907 -0.05851 0.13247 -0.05551 0.12466 -0.05319 C 0.11094 -0.04094 0.08837 -0.03146 0.0724 -0.02452 C 0.06841 -0.0229 0.06407 -0.0222 0.06007 -0.02035 C 0.05695 -0.01897 0.05382 -0.01781 0.0507 -0.01619 C 0.04914 -0.0155 0.04618 -0.01411 0.04618 -0.01411 C 0.03577 -0.0007 0.01841 0.00069 0.00469 0.00439 C -0.0125 0.0037 -0.04062 0.00624 -0.06145 2.59019E-6 C -0.06718 -0.00139 -0.07326 -0.00255 -0.07847 -0.00602 C -0.08507 -0.01041 -0.08055 -0.00995 -0.08767 -0.01203 C -0.10416 -0.01712 -0.11979 -0.02452 -0.13541 -0.03261 C -0.14913 -0.04001 -0.16527 -0.04256 -0.17847 -0.05111 C -0.18663 -0.05643 -0.19461 -0.06383 -0.20312 -0.06753 C -0.20781 -0.07401 -0.21198 -0.0747 -0.21684 -0.07979 C -0.22777 -0.09182 -0.21545 -0.08072 -0.22621 -0.08997 C -0.23038 -0.10893 -0.24392 -0.12882 -0.25225 -0.14524 C -0.25642 -0.15356 -0.25503 -0.16443 -0.26007 -0.17392 C -0.26198 -0.18224 -0.26406 -0.19034 -0.26614 -0.19866 C -0.26718 -0.20282 -0.26927 -0.21092 -0.26927 -0.21092 C -0.27204 -0.3513 -0.26823 -0.31152 -0.27534 -0.37697 C -0.27482 -0.41073 -0.28281 -0.48705 -0.26145 -0.52452 C -0.25972 -0.53423 -0.25729 -0.54371 -0.25538 -0.55343 C -0.2526 -0.56661 -0.25312 -0.57216 -0.24618 -0.58187 C -0.24496 -0.5865 -0.24496 -0.59182 -0.24288 -0.59621 C -0.24079 -0.60176 -0.23663 -0.60546 -0.23385 -0.61055 C -0.23177 -0.61448 -0.23073 -0.62003 -0.2276 -0.62281 C -0.22361 -0.62651 -0.22135 -0.62789 -0.2184 -0.63298 C -0.21354 -0.64061 -0.20902 -0.64801 -0.20156 -0.65148 C -0.19357 -0.66212 -0.17743 -0.67114 -0.16614 -0.67415 C -0.15468 -0.68155 -0.14166 -0.68617 -0.12916 -0.68849 C -0.121 -0.68987 -0.10468 -0.69242 -0.10468 -0.69242 C -0.05451 -0.7093 -0.02882 -0.69774 0.03993 -0.69658 C 0.04948 -0.69288 0.05834 -0.68849 0.06771 -0.68432 C 0.06771 -0.68432 0.08125 -0.68016 0.08455 -0.67808 C 0.08629 -0.67692 0.0875 -0.6753 0.08924 -0.67415 C 0.09167 -0.67253 0.09427 -0.67137 0.09688 -0.66998 C 0.1033 -0.66143 0.11146 -0.65588 0.11702 -0.64547 C 0.12587 -0.62882 0.12153 -0.63529 0.12917 -0.62489 C 0.13143 -0.61587 0.13177 -0.61124 0.13698 -0.6043 C 0.13976 -0.58973 0.14341 -0.57586 0.14618 -0.56129 C 0.14601 -0.54996 0.14671 -0.49677 0.14306 -0.47109 C 0.14202 -0.46416 0.1382 -0.45953 0.13698 -0.45282 C 0.13421 -0.43779 0.13299 -0.42715 0.12466 -0.41582 C 0.12223 -0.40588 0.11285 -0.39316 0.10608 -0.38714 C 0.09862 -0.37142 0.10834 -0.38992 0.09844 -0.37697 C 0.09705 -0.37512 0.09671 -0.37257 0.09532 -0.37072 C 0.09358 -0.36841 0.09132 -0.36702 0.08924 -0.36471 C 0.08629 -0.35708 0.08664 -0.35592 0.0816 -0.35037 C 0.07865 -0.34737 0.0724 -0.34205 0.0724 -0.34205 C 0.06927 -0.33002 0.05764 -0.3247 0.05226 -0.31337 C 0.04879 -0.30597 0.04862 -0.30181 0.04306 -0.29695 C 0.03889 -0.28862 0.03577 -0.28122 0.0323 -0.27244 C 0.03056 -0.26827 0.0283 -0.26457 0.02622 -0.26018 C 0.02518 -0.25833 0.02309 -0.25393 0.02309 -0.25393 C 0.02448 -0.24815 0.02587 -0.24723 0.02309 -0.24168 C 0.02032 -0.23613 0.01389 -0.22526 0.01389 -0.22526 C 0.01146 -0.21231 0.00868 -0.19936 0.00608 -0.1864 C 0.00556 -0.18363 0.00521 -0.18085 0.00469 -0.17808 C 0.00382 -0.17392 0.00157 -0.16582 0.00157 -0.16582 C 0.00052 -0.11009 -1.11111E-6 -0.05481 -1.11111E-6 2.59019E-6 " pathEditMode="relative" ptsTypes="ffffffffffffffffffffffffffffffffffffffffffffffffffffffffffffffffffffffffffffffffffffffffffffffffffffffffffffffffffffffffffffffffffffffffffffA">
                                      <p:cBhvr>
                                        <p:cTn id="23" dur="5000" fill="hold"/>
                                        <p:tgtEl>
                                          <p:spTgt spid="10247"/>
                                        </p:tgtEl>
                                        <p:attrNameLst>
                                          <p:attrName>ppt_x</p:attrName>
                                          <p:attrName>ppt_y</p:attrName>
                                        </p:attrNameLst>
                                      </p:cBhvr>
                                    </p:animMotion>
                                  </p:childTnLst>
                                </p:cTn>
                              </p:par>
                            </p:childTnLst>
                          </p:cTn>
                        </p:par>
                        <p:par>
                          <p:cTn id="24" fill="hold" nodeType="afterGroup">
                            <p:stCondLst>
                              <p:cond delay="8000"/>
                            </p:stCondLst>
                            <p:childTnLst>
                              <p:par>
                                <p:cTn id="25" presetID="64" presetClass="path" presetSubtype="0" accel="50000" decel="50000" fill="hold" grpId="1" nodeType="afterEffect">
                                  <p:stCondLst>
                                    <p:cond delay="0"/>
                                  </p:stCondLst>
                                  <p:childTnLst>
                                    <p:animMotion origin="layout" path="M 0.0 0.0  L 0.0 -0.33295  E" pathEditMode="relative" ptsTypes="">
                                      <p:cBhvr>
                                        <p:cTn id="26" dur="2000" fill="hold"/>
                                        <p:tgtEl>
                                          <p:spTgt spid="102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altLang="zh-CN" b="1">
                <a:latin typeface="Arial" panose="020B0604020202020204" pitchFamily="34" charset="0"/>
                <a:ea typeface="宋体" charset="0"/>
                <a:cs typeface="Arial" panose="020B0604020202020204" pitchFamily="34" charset="0"/>
              </a:rPr>
              <a:t>Baal</a:t>
            </a:r>
          </a:p>
        </p:txBody>
      </p:sp>
      <p:sp>
        <p:nvSpPr>
          <p:cNvPr id="12291" name="Rectangle 3"/>
          <p:cNvSpPr>
            <a:spLocks noGrp="1" noChangeArrowheads="1"/>
          </p:cNvSpPr>
          <p:nvPr>
            <p:ph type="body" idx="1"/>
          </p:nvPr>
        </p:nvSpPr>
        <p:spPr>
          <a:xfrm>
            <a:off x="3132138" y="1600200"/>
            <a:ext cx="5402262" cy="4465638"/>
          </a:xfrm>
        </p:spPr>
        <p:txBody>
          <a:bodyPr/>
          <a:lstStyle/>
          <a:p>
            <a:pPr eaLnBrk="1" hangingPunct="1">
              <a:buFont typeface="Wingdings" charset="0"/>
              <a:buBlip>
                <a:blip r:embed="rId3"/>
              </a:buBlip>
            </a:pPr>
            <a:r>
              <a:rPr lang="en-US" altLang="zh-CN" sz="2400" b="1" dirty="0">
                <a:latin typeface="Arial" panose="020B0604020202020204" pitchFamily="34" charset="0"/>
                <a:ea typeface="宋体" charset="0"/>
                <a:cs typeface="Arial" panose="020B0604020202020204" pitchFamily="34" charset="0"/>
              </a:rPr>
              <a:t>Supreme male god of the Canaanite nations</a:t>
            </a:r>
          </a:p>
          <a:p>
            <a:pPr eaLnBrk="1" hangingPunct="1">
              <a:buFont typeface="Wingdings" charset="0"/>
              <a:buBlip>
                <a:blip r:embed="rId3"/>
              </a:buBlip>
            </a:pPr>
            <a:endParaRPr lang="en-US" altLang="zh-CN" sz="2400" b="1" dirty="0">
              <a:latin typeface="Arial" panose="020B0604020202020204" pitchFamily="34" charset="0"/>
              <a:ea typeface="宋体" charset="0"/>
              <a:cs typeface="Arial" panose="020B0604020202020204" pitchFamily="34" charset="0"/>
            </a:endParaRPr>
          </a:p>
          <a:p>
            <a:pPr eaLnBrk="1" hangingPunct="1">
              <a:buFont typeface="Wingdings" charset="0"/>
              <a:buBlip>
                <a:blip r:embed="rId3"/>
              </a:buBlip>
            </a:pPr>
            <a:r>
              <a:rPr lang="en-US" altLang="zh-CN" sz="2400" b="1" dirty="0">
                <a:latin typeface="Arial" panose="020B0604020202020204" pitchFamily="34" charset="0"/>
                <a:ea typeface="宋体" charset="0"/>
                <a:cs typeface="Arial" panose="020B0604020202020204" pitchFamily="34" charset="0"/>
              </a:rPr>
              <a:t>Worship of Baal and its other forms (Baalim) prevailed amongst the Moabites and Midianites during Israelites’ wandering in the wilderness</a:t>
            </a:r>
          </a:p>
          <a:p>
            <a:pPr eaLnBrk="1" hangingPunct="1">
              <a:buFont typeface="Wingdings" charset="0"/>
              <a:buNone/>
            </a:pPr>
            <a:endParaRPr lang="en-US" altLang="zh-CN" sz="2400" b="1" dirty="0">
              <a:latin typeface="Arial" panose="020B0604020202020204" pitchFamily="34" charset="0"/>
              <a:ea typeface="宋体" charset="0"/>
              <a:cs typeface="Arial" panose="020B0604020202020204" pitchFamily="34" charset="0"/>
            </a:endParaRPr>
          </a:p>
          <a:p>
            <a:pPr eaLnBrk="1" hangingPunct="1">
              <a:buFont typeface="Wingdings" charset="0"/>
              <a:buBlip>
                <a:blip r:embed="rId3"/>
              </a:buBlip>
            </a:pPr>
            <a:r>
              <a:rPr lang="en-US" altLang="zh-CN" sz="2400" b="1" dirty="0">
                <a:latin typeface="Arial" panose="020B0604020202020204" pitchFamily="34" charset="0"/>
                <a:ea typeface="宋体" charset="0"/>
                <a:cs typeface="Arial" panose="020B0604020202020204" pitchFamily="34" charset="0"/>
              </a:rPr>
              <a:t>God of rain and fertility</a:t>
            </a:r>
          </a:p>
        </p:txBody>
      </p:sp>
      <p:pic>
        <p:nvPicPr>
          <p:cNvPr id="12292" name="Picture 4" descr="baal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12875"/>
            <a:ext cx="2314575" cy="446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1800" b="0" i="0" u="none" strike="noStrike" cap="none" normalizeH="0" baseline="0">
            <a:ln>
              <a:noFill/>
            </a:ln>
            <a:solidFill>
              <a:schemeClr val="tx1"/>
            </a:solidFill>
            <a:effectLst/>
            <a:latin typeface="Arial" charset="0"/>
            <a:ea typeface="宋体" charset="-122"/>
            <a:cs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1800" b="0" i="0" u="none" strike="noStrike" cap="none" normalizeH="0" baseline="0">
            <a:ln>
              <a:noFill/>
            </a:ln>
            <a:solidFill>
              <a:schemeClr val="tx1"/>
            </a:solidFill>
            <a:effectLst/>
            <a:latin typeface="Arial" charset="0"/>
            <a:ea typeface="宋体" charset="-122"/>
            <a:cs typeface="宋体" charset="-122"/>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1800" b="0" i="0" u="none" strike="noStrike" cap="none" normalizeH="0" baseline="0">
            <a:ln>
              <a:noFill/>
            </a:ln>
            <a:solidFill>
              <a:schemeClr val="tx1"/>
            </a:solidFill>
            <a:effectLst/>
            <a:latin typeface="Arial" charset="0"/>
            <a:ea typeface="宋体" charset="-122"/>
            <a:cs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1800" b="0" i="0" u="none" strike="noStrike" cap="none" normalizeH="0" baseline="0">
            <a:ln>
              <a:noFill/>
            </a:ln>
            <a:solidFill>
              <a:schemeClr val="tx1"/>
            </a:solidFill>
            <a:effectLst/>
            <a:latin typeface="Arial" charset="0"/>
            <a:ea typeface="宋体" charset="-122"/>
            <a:cs typeface="宋体" charset="-12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2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themeOverride>
</file>

<file path=ppt/theme/themeOverride10.xml><?xml version="1.0" encoding="utf-8"?>
<a:themeOverride xmlns:a="http://schemas.openxmlformats.org/drawingml/2006/main">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themeOverride>
</file>

<file path=ppt/theme/themeOverride11.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ppt/theme/themeOverride12.xml><?xml version="1.0" encoding="utf-8"?>
<a:themeOverride xmlns:a="http://schemas.openxmlformats.org/drawingml/2006/main">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themeOverride>
</file>

<file path=ppt/theme/themeOverride2.xml><?xml version="1.0" encoding="utf-8"?>
<a:themeOverride xmlns:a="http://schemas.openxmlformats.org/drawingml/2006/main">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themeOverride>
</file>

<file path=ppt/theme/themeOverride3.xml><?xml version="1.0" encoding="utf-8"?>
<a:themeOverride xmlns:a="http://schemas.openxmlformats.org/drawingml/2006/main">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themeOverride>
</file>

<file path=ppt/theme/themeOverride4.xml><?xml version="1.0" encoding="utf-8"?>
<a:themeOverride xmlns:a="http://schemas.openxmlformats.org/drawingml/2006/main">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themeOverride>
</file>

<file path=ppt/theme/themeOverride5.xml><?xml version="1.0" encoding="utf-8"?>
<a:themeOverride xmlns:a="http://schemas.openxmlformats.org/drawingml/2006/main">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themeOverride>
</file>

<file path=ppt/theme/themeOverride6.xml><?xml version="1.0" encoding="utf-8"?>
<a:themeOverride xmlns:a="http://schemas.openxmlformats.org/drawingml/2006/main">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themeOverride>
</file>

<file path=ppt/theme/themeOverride7.xml><?xml version="1.0" encoding="utf-8"?>
<a:themeOverride xmlns:a="http://schemas.openxmlformats.org/drawingml/2006/main">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themeOverride>
</file>

<file path=ppt/theme/themeOverride8.xml><?xml version="1.0" encoding="utf-8"?>
<a:themeOverride xmlns:a="http://schemas.openxmlformats.org/drawingml/2006/main">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themeOverride>
</file>

<file path=ppt/theme/themeOverride9.xml><?xml version="1.0" encoding="utf-8"?>
<a:themeOverride xmlns:a="http://schemas.openxmlformats.org/drawingml/2006/main">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themeOverride>
</file>

<file path=docProps/app.xml><?xml version="1.0" encoding="utf-8"?>
<Properties xmlns="http://schemas.openxmlformats.org/officeDocument/2006/extended-properties" xmlns:vt="http://schemas.openxmlformats.org/officeDocument/2006/docPropsVTypes">
  <Template/>
  <TotalTime>4694</TotalTime>
  <Words>4893</Words>
  <Application>Microsoft Macintosh PowerPoint</Application>
  <PresentationFormat>On-screen Show (4:3)</PresentationFormat>
  <Paragraphs>579</Paragraphs>
  <Slides>76</Slides>
  <Notes>72</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76</vt:i4>
      </vt:variant>
    </vt:vector>
  </HeadingPairs>
  <TitlesOfParts>
    <vt:vector size="99" baseType="lpstr">
      <vt:lpstr>Times</vt:lpstr>
      <vt:lpstr>Arial</vt:lpstr>
      <vt:lpstr>Arial Black</vt:lpstr>
      <vt:lpstr>Calibri</vt:lpstr>
      <vt:lpstr>Calibri Light</vt:lpstr>
      <vt:lpstr>Comic Sans MS</vt:lpstr>
      <vt:lpstr>Garamond</vt:lpstr>
      <vt:lpstr>Georgia</vt:lpstr>
      <vt:lpstr>Helvetica</vt:lpstr>
      <vt:lpstr>Times New Roman</vt:lpstr>
      <vt:lpstr>Trebuchet MS</vt:lpstr>
      <vt:lpstr>Wingdings</vt:lpstr>
      <vt:lpstr>Wingdings 2</vt:lpstr>
      <vt:lpstr>Radial</vt:lpstr>
      <vt:lpstr>Default Design</vt:lpstr>
      <vt:lpstr>Custom Design</vt:lpstr>
      <vt:lpstr>Celestial</vt:lpstr>
      <vt:lpstr>Orbit</vt:lpstr>
      <vt:lpstr>Civic</vt:lpstr>
      <vt:lpstr>2_Bar Code</vt:lpstr>
      <vt:lpstr>2_Radar</vt:lpstr>
      <vt:lpstr>2_Project Overview (Standard)</vt:lpstr>
      <vt:lpstr>4_Radar</vt:lpstr>
      <vt:lpstr>Reasons for the  Babylonian Exile</vt:lpstr>
      <vt:lpstr>PowerPoint Presentation</vt:lpstr>
      <vt:lpstr>How the Kingdom Divided</vt:lpstr>
      <vt:lpstr>How the Kingdom Divided</vt:lpstr>
      <vt:lpstr>How the Kingdom Divided</vt:lpstr>
      <vt:lpstr>Results</vt:lpstr>
      <vt:lpstr>PowerPoint Presentation</vt:lpstr>
      <vt:lpstr>Worship of the Baals</vt:lpstr>
      <vt:lpstr>Baal</vt:lpstr>
      <vt:lpstr>Baal</vt:lpstr>
      <vt:lpstr>Baal</vt:lpstr>
      <vt:lpstr>Baalim (The Baals)</vt:lpstr>
      <vt:lpstr>Why was Baal worship popular?</vt:lpstr>
      <vt:lpstr>Worship of other gods</vt:lpstr>
      <vt:lpstr>Molech</vt:lpstr>
      <vt:lpstr>Chemosh</vt:lpstr>
      <vt:lpstr>Ashtoreth</vt:lpstr>
      <vt:lpstr>Recap</vt:lpstr>
      <vt:lpstr>The Divided Kingdoms</vt:lpstr>
      <vt:lpstr>Kings of Israel (North)</vt:lpstr>
      <vt:lpstr>Kings of Judah (South)</vt:lpstr>
      <vt:lpstr>Chart of OT Kings &amp; Prophets</vt:lpstr>
      <vt:lpstr>Abominations  of the  Divided Kingdoms</vt:lpstr>
      <vt:lpstr>PowerPoint Presentation</vt:lpstr>
      <vt:lpstr>PowerPoint Presentation</vt:lpstr>
      <vt:lpstr>PowerPoint Presentation</vt:lpstr>
      <vt:lpstr>Did God keep silent?</vt:lpstr>
      <vt:lpstr>God’s Messengers of Wrath &amp; Hope</vt:lpstr>
      <vt:lpstr>Prophets</vt:lpstr>
      <vt:lpstr>Placing the Prophets</vt:lpstr>
      <vt:lpstr>Prophets</vt:lpstr>
      <vt:lpstr>Israel's Assyrian Exile</vt:lpstr>
      <vt:lpstr>Israel: Assyrian Exile </vt:lpstr>
      <vt:lpstr>Israel: Assyrian Exile </vt:lpstr>
      <vt:lpstr>Was Judah any better?</vt:lpstr>
      <vt:lpstr>Judah</vt:lpstr>
      <vt:lpstr>King Manasseh          2 Kings 21:3-7</vt:lpstr>
      <vt:lpstr>King Manasseh</vt:lpstr>
      <vt:lpstr>King Jehoiakim</vt:lpstr>
      <vt:lpstr>PowerPoint Presentation</vt:lpstr>
      <vt:lpstr>God’s Forewarnings to Kings of Judah</vt:lpstr>
      <vt:lpstr>Isaiah to King Hezekiah</vt:lpstr>
      <vt:lpstr>Jeremiah to King Jehoiakim</vt:lpstr>
      <vt:lpstr>Jeremiah to King Jehoiakim</vt:lpstr>
      <vt:lpstr>Jeremiah to King Jehoiakim</vt:lpstr>
      <vt:lpstr>Jeremiah to King Zedekiah</vt:lpstr>
      <vt:lpstr>Ezekiel to King Zedekiah</vt:lpstr>
      <vt:lpstr>God’s Call for Judah to Return to Him</vt:lpstr>
      <vt:lpstr>God's Call to Return</vt:lpstr>
      <vt:lpstr>God's Call to Return</vt:lpstr>
      <vt:lpstr>God’s words fell on deaf ears.  Judah turned their backs ON God, leading to...</vt:lpstr>
      <vt:lpstr>Judah’s Babylonian Exile</vt:lpstr>
      <vt:lpstr>Nebuchadnezzar's Six Deportations to Babylon</vt:lpstr>
      <vt:lpstr>Babylonian Exile</vt:lpstr>
      <vt:lpstr>Babylonian Exile</vt:lpstr>
      <vt:lpstr>Two 70-Year Exiles</vt:lpstr>
      <vt:lpstr>Conclusions</vt:lpstr>
      <vt:lpstr>Conclusions</vt:lpstr>
      <vt:lpstr>2 Kings 21:11-15</vt:lpstr>
      <vt:lpstr>2 Kings 24:2-4</vt:lpstr>
      <vt:lpstr>2 Chronicles 36:14-17</vt:lpstr>
      <vt:lpstr>2 Kings 24:20</vt:lpstr>
      <vt:lpstr>Was this The end of Judah  and the Davidic Covenant?</vt:lpstr>
      <vt:lpstr>NO!</vt:lpstr>
      <vt:lpstr>Jerusalem's Fall</vt:lpstr>
      <vt:lpstr>God’s Messengers of Hope</vt:lpstr>
      <vt:lpstr>Return to the Land</vt:lpstr>
      <vt:lpstr>God’s Firm Decree</vt:lpstr>
      <vt:lpstr>Applications</vt:lpstr>
      <vt:lpstr>Applications</vt:lpstr>
      <vt:lpstr>Applications</vt:lpstr>
      <vt:lpstr>Applications</vt:lpstr>
      <vt:lpstr>Psalm 145:8, 17, 21</vt:lpstr>
      <vt:lpstr>Singapore Bible College Presenters</vt:lpstr>
      <vt:lpstr>Black</vt:lpstr>
      <vt:lpstr>OT Survey link at BibleStudyDownloads.org</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Reasons for Babylonian Exile</dc:title>
  <dc:creator>tanboonteng</dc:creator>
  <cp:lastModifiedBy>Rick Griffith</cp:lastModifiedBy>
  <cp:revision>112</cp:revision>
  <dcterms:created xsi:type="dcterms:W3CDTF">2005-09-16T15:11:42Z</dcterms:created>
  <dcterms:modified xsi:type="dcterms:W3CDTF">2023-08-13T08:13:50Z</dcterms:modified>
</cp:coreProperties>
</file>